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6.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56" r:id="rId2"/>
    <p:sldMasterId id="2147483717" r:id="rId3"/>
    <p:sldMasterId id="2147483789" r:id="rId4"/>
    <p:sldMasterId id="2147483802" r:id="rId5"/>
    <p:sldMasterId id="2147483730" r:id="rId6"/>
    <p:sldMasterId id="2147483743" r:id="rId7"/>
  </p:sldMasterIdLst>
  <p:notesMasterIdLst>
    <p:notesMasterId r:id="rId42"/>
  </p:notesMasterIdLst>
  <p:handoutMasterIdLst>
    <p:handoutMasterId r:id="rId43"/>
  </p:handoutMasterIdLst>
  <p:sldIdLst>
    <p:sldId id="494" r:id="rId8"/>
    <p:sldId id="508" r:id="rId9"/>
    <p:sldId id="509" r:id="rId10"/>
    <p:sldId id="497" r:id="rId11"/>
    <p:sldId id="523" r:id="rId12"/>
    <p:sldId id="511" r:id="rId13"/>
    <p:sldId id="524" r:id="rId14"/>
    <p:sldId id="525" r:id="rId15"/>
    <p:sldId id="526" r:id="rId16"/>
    <p:sldId id="527" r:id="rId17"/>
    <p:sldId id="528" r:id="rId18"/>
    <p:sldId id="529" r:id="rId19"/>
    <p:sldId id="530" r:id="rId20"/>
    <p:sldId id="531" r:id="rId21"/>
    <p:sldId id="532" r:id="rId22"/>
    <p:sldId id="533" r:id="rId23"/>
    <p:sldId id="538" r:id="rId24"/>
    <p:sldId id="539" r:id="rId25"/>
    <p:sldId id="540" r:id="rId26"/>
    <p:sldId id="541" r:id="rId27"/>
    <p:sldId id="542" r:id="rId28"/>
    <p:sldId id="543" r:id="rId29"/>
    <p:sldId id="324" r:id="rId30"/>
    <p:sldId id="512" r:id="rId31"/>
    <p:sldId id="535" r:id="rId32"/>
    <p:sldId id="10260" r:id="rId33"/>
    <p:sldId id="534" r:id="rId34"/>
    <p:sldId id="518" r:id="rId35"/>
    <p:sldId id="510" r:id="rId36"/>
    <p:sldId id="10259" r:id="rId37"/>
    <p:sldId id="501" r:id="rId38"/>
    <p:sldId id="10258" r:id="rId39"/>
    <p:sldId id="502" r:id="rId40"/>
    <p:sldId id="503" r:id="rId41"/>
  </p:sldIdLst>
  <p:sldSz cx="12192000" cy="6858000"/>
  <p:notesSz cx="6858000" cy="9144000"/>
  <p:defaultTex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FFB"/>
    <a:srgbClr val="0078D7"/>
    <a:srgbClr val="009ACF"/>
    <a:srgbClr val="F5B51D"/>
    <a:srgbClr val="7DB342"/>
    <a:srgbClr val="E652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C1676A-FA45-4A3F-88A6-2310867B5520}" v="13" dt="2019-11-19T17:57:59.876"/>
    <p1510:client id="{ACD75037-ACD5-42BC-9FE1-1FEED59EADBC}" v="17" dt="2019-11-18T22:46:09.493"/>
  </p1510:revLst>
</p1510:revInfo>
</file>

<file path=ppt/tableStyles.xml><?xml version="1.0" encoding="utf-8"?>
<a:tblStyleLst xmlns:a="http://schemas.openxmlformats.org/drawingml/2006/main" def="{5C22544A-7EE6-4342-B048-85BDC9FD1C3A}">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594" y="66"/>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handoutMaster" Target="handoutMasters/handoutMaster1.xml"/><Relationship Id="rId48" Type="http://schemas.microsoft.com/office/2015/10/relationships/revisionInfo" Target="revisionInfo.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it-IT"/>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3AE17DDF-1348-424B-8FA2-FC3385971D5D}" type="datetimeFigureOut">
              <a:rPr lang="it-IT"/>
              <a:pPr>
                <a:defRPr/>
              </a:pPr>
              <a:t>20/11/2019</a:t>
            </a:fld>
            <a:endParaRPr lang="it-IT"/>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it-IT"/>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F0FBCFD1-5391-446E-8696-C82407F11DC3}" type="slidenum">
              <a:rPr lang="it-IT" altLang="it-IT"/>
              <a:pPr>
                <a:defRPr/>
              </a:pPr>
              <a:t>‹#›</a:t>
            </a:fld>
            <a:endParaRPr lang="it-IT" altLang="it-IT"/>
          </a:p>
        </p:txBody>
      </p:sp>
    </p:spTree>
    <p:extLst>
      <p:ext uri="{BB962C8B-B14F-4D97-AF65-F5344CB8AC3E}">
        <p14:creationId xmlns:p14="http://schemas.microsoft.com/office/powerpoint/2010/main" val="10180711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it-IT"/>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9C7AAA63-9B78-4010-A173-533D76DD848E}" type="datetimeFigureOut">
              <a:rPr lang="it-IT"/>
              <a:pPr>
                <a:defRPr/>
              </a:pPr>
              <a:t>20/11/2019</a:t>
            </a:fld>
            <a:endParaRPr lang="it-IT"/>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it-IT"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it-IT"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it-IT"/>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41DDF6E7-1D5F-40D0-A300-B141BE913FD9}" type="slidenum">
              <a:rPr lang="it-IT" altLang="it-IT"/>
              <a:pPr>
                <a:defRPr/>
              </a:pPr>
              <a:t>‹#›</a:t>
            </a:fld>
            <a:endParaRPr lang="it-IT" altLang="it-IT"/>
          </a:p>
        </p:txBody>
      </p:sp>
    </p:spTree>
    <p:extLst>
      <p:ext uri="{BB962C8B-B14F-4D97-AF65-F5344CB8AC3E}">
        <p14:creationId xmlns:p14="http://schemas.microsoft.com/office/powerpoint/2010/main" val="665581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solidFill>
                  <a:schemeClr val="tx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n-US"/>
              <a:t>Click to edit Master title style</a:t>
            </a:r>
            <a:endParaRPr lang="it-IT"/>
          </a:p>
        </p:txBody>
      </p:sp>
      <p:sp>
        <p:nvSpPr>
          <p:cNvPr id="6" name="Text Placeholder 5"/>
          <p:cNvSpPr>
            <a:spLocks noGrp="1"/>
          </p:cNvSpPr>
          <p:nvPr>
            <p:ph type="body" sz="quarter" idx="12"/>
          </p:nvPr>
        </p:nvSpPr>
        <p:spPr>
          <a:xfrm>
            <a:off x="334434" y="2060848"/>
            <a:ext cx="11523133" cy="3455987"/>
          </a:xfrm>
        </p:spPr>
        <p:txBody>
          <a:bodyPr/>
          <a:lstStyle>
            <a:lvl1pPr marL="0" indent="0">
              <a:buNone/>
              <a:defRPr>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7"/>
          <p:cNvSpPr>
            <a:spLocks noGrp="1"/>
          </p:cNvSpPr>
          <p:nvPr>
            <p:ph type="body" sz="quarter" idx="13"/>
          </p:nvPr>
        </p:nvSpPr>
        <p:spPr>
          <a:xfrm>
            <a:off x="334434" y="1341439"/>
            <a:ext cx="11523133" cy="574675"/>
          </a:xfrm>
        </p:spPr>
        <p:txBody>
          <a:bodyPr/>
          <a:lstStyle>
            <a:lvl1pPr marL="0" indent="0">
              <a:buNone/>
              <a:defRPr sz="2400" baseline="0">
                <a:solidFill>
                  <a:schemeClr val="tx1">
                    <a:lumMod val="50000"/>
                    <a:lumOff val="50000"/>
                  </a:schemeClr>
                </a:solidFill>
                <a:latin typeface="Segoe UI" panose="020B0502040204020203" pitchFamily="34" charset="0"/>
                <a:cs typeface="Segoe UI" panose="020B0502040204020203" pitchFamily="34" charset="0"/>
              </a:defRPr>
            </a:lvl1pPr>
          </a:lstStyle>
          <a:p>
            <a:pPr lvl="0"/>
            <a:r>
              <a:rPr lang="it-IT"/>
              <a:t>Fare clic per modificare stili del testo dello schema</a:t>
            </a:r>
          </a:p>
        </p:txBody>
      </p:sp>
      <p:sp>
        <p:nvSpPr>
          <p:cNvPr id="5" name="Footer Placeholder 4"/>
          <p:cNvSpPr>
            <a:spLocks noGrp="1"/>
          </p:cNvSpPr>
          <p:nvPr>
            <p:ph type="ftr" sz="quarter" idx="14"/>
          </p:nvPr>
        </p:nvSpPr>
        <p:spPr/>
        <p:txBody>
          <a:bodyPr/>
          <a:lstStyle>
            <a:lvl1pPr>
              <a:defRPr/>
            </a:lvl1pPr>
          </a:lstStyle>
          <a:p>
            <a:pPr>
              <a:defRPr/>
            </a:pPr>
            <a:endParaRPr lang="it-IT"/>
          </a:p>
        </p:txBody>
      </p:sp>
      <p:sp>
        <p:nvSpPr>
          <p:cNvPr id="7" name="Slide Number Placeholder 5"/>
          <p:cNvSpPr>
            <a:spLocks noGrp="1"/>
          </p:cNvSpPr>
          <p:nvPr>
            <p:ph type="sldNum" sz="quarter" idx="15"/>
          </p:nvPr>
        </p:nvSpPr>
        <p:spPr/>
        <p:txBody>
          <a:bodyPr/>
          <a:lstStyle>
            <a:lvl1pPr>
              <a:defRPr smtClean="0"/>
            </a:lvl1pPr>
          </a:lstStyle>
          <a:p>
            <a:pPr>
              <a:defRPr/>
            </a:pPr>
            <a:fld id="{EFD352AC-6905-456A-B5A5-D5B8F6B7E589}" type="slidenum">
              <a:rPr lang="it-IT" altLang="it-IT"/>
              <a:pPr>
                <a:defRPr/>
              </a:pPr>
              <a:t>‹#›</a:t>
            </a:fld>
            <a:endParaRPr lang="it-IT" altLang="it-IT"/>
          </a:p>
        </p:txBody>
      </p:sp>
    </p:spTree>
    <p:extLst>
      <p:ext uri="{BB962C8B-B14F-4D97-AF65-F5344CB8AC3E}">
        <p14:creationId xmlns:p14="http://schemas.microsoft.com/office/powerpoint/2010/main" val="1202932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914400" rtl="0" eaLnBrk="1" latinLnBrk="0" hangingPunct="1">
              <a:spcBef>
                <a:spcPct val="0"/>
              </a:spcBef>
              <a:buNone/>
              <a:defRPr lang="it-IT" sz="3600" b="1" kern="1200" dirty="0">
                <a:solidFill>
                  <a:schemeClr val="tx1"/>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Footer Placeholder 4"/>
          <p:cNvSpPr>
            <a:spLocks noGrp="1"/>
          </p:cNvSpPr>
          <p:nvPr>
            <p:ph type="ftr" sz="quarter" idx="10"/>
          </p:nvPr>
        </p:nvSpPr>
        <p:spPr/>
        <p:txBody>
          <a:bodyPr/>
          <a:lstStyle>
            <a:lvl1pPr>
              <a:defRPr/>
            </a:lvl1pPr>
          </a:lstStyle>
          <a:p>
            <a:pPr>
              <a:defRPr/>
            </a:pPr>
            <a:endParaRPr lang="it-IT"/>
          </a:p>
        </p:txBody>
      </p:sp>
      <p:sp>
        <p:nvSpPr>
          <p:cNvPr id="5" name="Slide Number Placeholder 5"/>
          <p:cNvSpPr>
            <a:spLocks noGrp="1"/>
          </p:cNvSpPr>
          <p:nvPr>
            <p:ph type="sldNum" sz="quarter" idx="11"/>
          </p:nvPr>
        </p:nvSpPr>
        <p:spPr/>
        <p:txBody>
          <a:bodyPr/>
          <a:lstStyle>
            <a:lvl1pPr>
              <a:defRPr smtClean="0"/>
            </a:lvl1pPr>
          </a:lstStyle>
          <a:p>
            <a:pPr>
              <a:defRPr/>
            </a:pPr>
            <a:fld id="{464B0717-C70B-4E90-8780-4F42D61D4812}" type="slidenum">
              <a:rPr lang="it-IT" altLang="it-IT"/>
              <a:pPr>
                <a:defRPr/>
              </a:pPr>
              <a:t>‹#›</a:t>
            </a:fld>
            <a:endParaRPr lang="it-IT" altLang="it-IT"/>
          </a:p>
        </p:txBody>
      </p:sp>
    </p:spTree>
    <p:extLst>
      <p:ext uri="{BB962C8B-B14F-4D97-AF65-F5344CB8AC3E}">
        <p14:creationId xmlns:p14="http://schemas.microsoft.com/office/powerpoint/2010/main" val="3230843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it-IT"/>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Footer Placeholder 4"/>
          <p:cNvSpPr>
            <a:spLocks noGrp="1"/>
          </p:cNvSpPr>
          <p:nvPr>
            <p:ph type="ftr" sz="quarter" idx="10"/>
          </p:nvPr>
        </p:nvSpPr>
        <p:spPr/>
        <p:txBody>
          <a:bodyPr/>
          <a:lstStyle>
            <a:lvl1pPr>
              <a:defRPr/>
            </a:lvl1pPr>
          </a:lstStyle>
          <a:p>
            <a:pPr>
              <a:defRPr/>
            </a:pPr>
            <a:endParaRPr lang="it-IT"/>
          </a:p>
        </p:txBody>
      </p:sp>
      <p:sp>
        <p:nvSpPr>
          <p:cNvPr id="5" name="Slide Number Placeholder 5"/>
          <p:cNvSpPr>
            <a:spLocks noGrp="1"/>
          </p:cNvSpPr>
          <p:nvPr>
            <p:ph type="sldNum" sz="quarter" idx="11"/>
          </p:nvPr>
        </p:nvSpPr>
        <p:spPr/>
        <p:txBody>
          <a:bodyPr/>
          <a:lstStyle>
            <a:lvl1pPr>
              <a:defRPr smtClean="0"/>
            </a:lvl1pPr>
          </a:lstStyle>
          <a:p>
            <a:pPr>
              <a:defRPr/>
            </a:pPr>
            <a:fld id="{FABA68CD-F79D-4D2C-96C4-11D2B1B3DD4E}" type="slidenum">
              <a:rPr lang="it-IT" altLang="it-IT"/>
              <a:pPr>
                <a:defRPr/>
              </a:pPr>
              <a:t>‹#›</a:t>
            </a:fld>
            <a:endParaRPr lang="it-IT" altLang="it-IT"/>
          </a:p>
        </p:txBody>
      </p:sp>
    </p:spTree>
    <p:extLst>
      <p:ext uri="{BB962C8B-B14F-4D97-AF65-F5344CB8AC3E}">
        <p14:creationId xmlns:p14="http://schemas.microsoft.com/office/powerpoint/2010/main" val="14333772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6"/>
          <p:cNvSpPr/>
          <p:nvPr userDrawn="1"/>
        </p:nvSpPr>
        <p:spPr>
          <a:xfrm>
            <a:off x="839416" y="1138436"/>
            <a:ext cx="4154760" cy="4941168"/>
          </a:xfrm>
          <a:prstGeom prst="rect">
            <a:avLst/>
          </a:prstGeom>
          <a:solidFill>
            <a:srgbClr val="F5B5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it-IT" sz="5000" b="1"/>
              <a:t>DEMO</a:t>
            </a:r>
          </a:p>
        </p:txBody>
      </p:sp>
      <p:sp>
        <p:nvSpPr>
          <p:cNvPr id="2" name="Title 1"/>
          <p:cNvSpPr>
            <a:spLocks noGrp="1"/>
          </p:cNvSpPr>
          <p:nvPr>
            <p:ph type="title"/>
          </p:nvPr>
        </p:nvSpPr>
        <p:spPr/>
        <p:txBody>
          <a:bodyPr>
            <a:normAutofit/>
          </a:bodyPr>
          <a:lstStyle>
            <a:lvl1pPr>
              <a:defRPr lang="it-IT" sz="3600" b="1" kern="1200" dirty="0">
                <a:solidFill>
                  <a:schemeClr val="tx1"/>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4" name="Footer Placeholder 3"/>
          <p:cNvSpPr>
            <a:spLocks noGrp="1"/>
          </p:cNvSpPr>
          <p:nvPr>
            <p:ph type="ftr" sz="quarter" idx="10"/>
          </p:nvPr>
        </p:nvSpPr>
        <p:spPr/>
        <p:txBody>
          <a:bodyPr/>
          <a:lstStyle>
            <a:lvl1pPr>
              <a:defRPr/>
            </a:lvl1pPr>
          </a:lstStyle>
          <a:p>
            <a:pPr>
              <a:defRPr/>
            </a:pPr>
            <a:endParaRPr lang="it-IT"/>
          </a:p>
        </p:txBody>
      </p:sp>
      <p:sp>
        <p:nvSpPr>
          <p:cNvPr id="5" name="Slide Number Placeholder 4"/>
          <p:cNvSpPr>
            <a:spLocks noGrp="1"/>
          </p:cNvSpPr>
          <p:nvPr>
            <p:ph type="sldNum" sz="quarter" idx="11"/>
          </p:nvPr>
        </p:nvSpPr>
        <p:spPr/>
        <p:txBody>
          <a:bodyPr/>
          <a:lstStyle>
            <a:lvl1pPr>
              <a:defRPr smtClean="0"/>
            </a:lvl1pPr>
          </a:lstStyle>
          <a:p>
            <a:pPr>
              <a:defRPr/>
            </a:pPr>
            <a:fld id="{808AE9C5-5354-461D-971E-89679AFEFDE7}" type="slidenum">
              <a:rPr lang="it-IT" altLang="it-IT"/>
              <a:pPr>
                <a:defRPr/>
              </a:pPr>
              <a:t>‹#›</a:t>
            </a:fld>
            <a:endParaRPr lang="it-IT" altLang="it-IT"/>
          </a:p>
        </p:txBody>
      </p:sp>
      <p:pic>
        <p:nvPicPr>
          <p:cNvPr id="6" name="Immagin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94176" y="1138436"/>
            <a:ext cx="6588224" cy="4941168"/>
          </a:xfrm>
          <a:prstGeom prst="rect">
            <a:avLst/>
          </a:prstGeom>
        </p:spPr>
      </p:pic>
    </p:spTree>
    <p:extLst>
      <p:ext uri="{BB962C8B-B14F-4D97-AF65-F5344CB8AC3E}">
        <p14:creationId xmlns:p14="http://schemas.microsoft.com/office/powerpoint/2010/main" val="30998959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Layout personalizzato">
    <p:bg>
      <p:bgPr>
        <a:solidFill>
          <a:srgbClr val="FFC000"/>
        </a:solidFill>
        <a:effectLst/>
      </p:bgPr>
    </p:bg>
    <p:spTree>
      <p:nvGrpSpPr>
        <p:cNvPr id="1" name=""/>
        <p:cNvGrpSpPr/>
        <p:nvPr/>
      </p:nvGrpSpPr>
      <p:grpSpPr>
        <a:xfrm>
          <a:off x="0" y="0"/>
          <a:ext cx="0" cy="0"/>
          <a:chOff x="0" y="0"/>
          <a:chExt cx="0" cy="0"/>
        </a:xfrm>
      </p:grpSpPr>
      <p:sp>
        <p:nvSpPr>
          <p:cNvPr id="3" name="Segnaposto piè di pagina 2"/>
          <p:cNvSpPr>
            <a:spLocks noGrp="1"/>
          </p:cNvSpPr>
          <p:nvPr>
            <p:ph type="ftr" sz="quarter" idx="10"/>
          </p:nvPr>
        </p:nvSpPr>
        <p:spPr/>
        <p:txBody>
          <a:bodyPr/>
          <a:lstStyle/>
          <a:p>
            <a:pPr>
              <a:defRPr/>
            </a:pPr>
            <a:endParaRPr lang="it-IT"/>
          </a:p>
        </p:txBody>
      </p:sp>
      <p:sp>
        <p:nvSpPr>
          <p:cNvPr id="4" name="Segnaposto numero diapositiva 3"/>
          <p:cNvSpPr>
            <a:spLocks noGrp="1"/>
          </p:cNvSpPr>
          <p:nvPr>
            <p:ph type="sldNum" sz="quarter" idx="11"/>
          </p:nvPr>
        </p:nvSpPr>
        <p:spPr/>
        <p:txBody>
          <a:bodyPr/>
          <a:lstStyle/>
          <a:p>
            <a:pPr>
              <a:defRPr/>
            </a:pPr>
            <a:fld id="{EEB2F7A8-ADC0-46AD-B5C5-E74CD6377315}" type="slidenum">
              <a:rPr lang="it-IT" altLang="it-IT" smtClean="0"/>
              <a:pPr>
                <a:defRPr/>
              </a:pPr>
              <a:t>‹#›</a:t>
            </a:fld>
            <a:endParaRPr lang="it-IT" altLang="it-IT"/>
          </a:p>
        </p:txBody>
      </p:sp>
      <p:pic>
        <p:nvPicPr>
          <p:cNvPr id="6" name="Immagin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83300"/>
            <a:ext cx="778277" cy="778277"/>
          </a:xfrm>
          <a:prstGeom prst="rect">
            <a:avLst/>
          </a:prstGeom>
        </p:spPr>
      </p:pic>
      <p:sp>
        <p:nvSpPr>
          <p:cNvPr id="7" name="CasellaDiTesto 6"/>
          <p:cNvSpPr txBox="1"/>
          <p:nvPr userDrawn="1"/>
        </p:nvSpPr>
        <p:spPr>
          <a:xfrm>
            <a:off x="686513" y="6187073"/>
            <a:ext cx="1625766" cy="338554"/>
          </a:xfrm>
          <a:prstGeom prst="rect">
            <a:avLst/>
          </a:prstGeom>
          <a:noFill/>
        </p:spPr>
        <p:txBody>
          <a:bodyPr wrap="none" rtlCol="0">
            <a:spAutoFit/>
          </a:bodyPr>
          <a:lstStyle/>
          <a:p>
            <a:r>
              <a:rPr lang="it-IT" sz="1600" b="1">
                <a:latin typeface="+mn-lt"/>
              </a:rPr>
              <a:t>DotNetCode.IT</a:t>
            </a:r>
            <a:endParaRPr lang="it-IT" sz="1400" b="1">
              <a:latin typeface="+mn-lt"/>
            </a:endParaRPr>
          </a:p>
        </p:txBody>
      </p:sp>
      <p:sp>
        <p:nvSpPr>
          <p:cNvPr id="8" name="CasellaDiTesto 7"/>
          <p:cNvSpPr txBox="1"/>
          <p:nvPr userDrawn="1"/>
        </p:nvSpPr>
        <p:spPr>
          <a:xfrm>
            <a:off x="680101" y="6472438"/>
            <a:ext cx="1638590" cy="200055"/>
          </a:xfrm>
          <a:prstGeom prst="rect">
            <a:avLst/>
          </a:prstGeom>
          <a:noFill/>
        </p:spPr>
        <p:txBody>
          <a:bodyPr wrap="none" rtlCol="0">
            <a:spAutoFit/>
          </a:bodyPr>
          <a:lstStyle/>
          <a:p>
            <a:r>
              <a:rPr lang="it-IT" sz="700" b="1">
                <a:solidFill>
                  <a:schemeClr val="tx1">
                    <a:lumMod val="65000"/>
                  </a:schemeClr>
                </a:solidFill>
                <a:latin typeface="+mn-lt"/>
              </a:rPr>
              <a:t>Microsoft</a:t>
            </a:r>
            <a:r>
              <a:rPr lang="it-IT" sz="700" b="1" baseline="0">
                <a:solidFill>
                  <a:schemeClr val="tx1">
                    <a:lumMod val="65000"/>
                  </a:schemeClr>
                </a:solidFill>
                <a:latin typeface="+mn-lt"/>
              </a:rPr>
              <a:t> </a:t>
            </a:r>
            <a:r>
              <a:rPr lang="it-IT" sz="700" b="1" baseline="0" err="1">
                <a:solidFill>
                  <a:schemeClr val="tx1">
                    <a:lumMod val="65000"/>
                  </a:schemeClr>
                </a:solidFill>
                <a:latin typeface="+mn-lt"/>
              </a:rPr>
              <a:t>.Net</a:t>
            </a:r>
            <a:r>
              <a:rPr lang="it-IT" sz="700" b="1" baseline="0">
                <a:solidFill>
                  <a:schemeClr val="tx1">
                    <a:lumMod val="65000"/>
                  </a:schemeClr>
                </a:solidFill>
                <a:latin typeface="+mn-lt"/>
              </a:rPr>
              <a:t> </a:t>
            </a:r>
            <a:r>
              <a:rPr lang="it-IT" sz="700" b="1" baseline="0" err="1">
                <a:solidFill>
                  <a:schemeClr val="tx1">
                    <a:lumMod val="65000"/>
                  </a:schemeClr>
                </a:solidFill>
                <a:latin typeface="+mn-lt"/>
              </a:rPr>
              <a:t>Coding</a:t>
            </a:r>
            <a:r>
              <a:rPr lang="it-IT" sz="700" b="1" baseline="0">
                <a:solidFill>
                  <a:schemeClr val="tx1">
                    <a:lumMod val="65000"/>
                  </a:schemeClr>
                </a:solidFill>
                <a:latin typeface="+mn-lt"/>
              </a:rPr>
              <a:t> Community</a:t>
            </a:r>
            <a:endParaRPr lang="it-IT" sz="1050" b="1">
              <a:solidFill>
                <a:schemeClr val="tx1">
                  <a:lumMod val="65000"/>
                </a:schemeClr>
              </a:solidFill>
              <a:latin typeface="+mn-lt"/>
            </a:endParaRPr>
          </a:p>
        </p:txBody>
      </p:sp>
      <p:sp>
        <p:nvSpPr>
          <p:cNvPr id="11" name="Rectangle 1"/>
          <p:cNvSpPr/>
          <p:nvPr userDrawn="1"/>
        </p:nvSpPr>
        <p:spPr bwMode="auto">
          <a:xfrm>
            <a:off x="686513" y="711548"/>
            <a:ext cx="4301248" cy="4941168"/>
          </a:xfrm>
          <a:prstGeom prst="rect">
            <a:avLst/>
          </a:prstGeom>
          <a:solidFill>
            <a:srgbClr val="E65228">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2"/>
          <p:cNvSpPr>
            <a:spLocks noGrp="1"/>
          </p:cNvSpPr>
          <p:nvPr>
            <p:ph type="body" sz="quarter" idx="15" hasCustomPrompt="1"/>
          </p:nvPr>
        </p:nvSpPr>
        <p:spPr bwMode="auto">
          <a:xfrm>
            <a:off x="680100" y="711548"/>
            <a:ext cx="4307661" cy="4941168"/>
          </a:xfrm>
        </p:spPr>
        <p:txBody>
          <a:bodyPr tIns="109728" bIns="109728" anchor="ctr">
            <a:noAutofit/>
          </a:bodyPr>
          <a:lstStyle>
            <a:lvl1pPr marL="0" indent="0" algn="ctr">
              <a:spcBef>
                <a:spcPts val="0"/>
              </a:spcBef>
              <a:buNone/>
              <a:defRPr sz="4000" b="1">
                <a:gradFill>
                  <a:gsLst>
                    <a:gs pos="72727">
                      <a:srgbClr val="FFFFFF"/>
                    </a:gs>
                    <a:gs pos="36000">
                      <a:srgbClr val="FFFFFF"/>
                    </a:gs>
                  </a:gsLst>
                  <a:lin ang="5400000" scaled="0"/>
                </a:gradFill>
                <a:effectLst>
                  <a:outerShdw blurRad="38100" dist="38100" dir="2700000" algn="tl">
                    <a:srgbClr val="000000">
                      <a:alpha val="43137"/>
                    </a:srgbClr>
                  </a:outerShdw>
                </a:effectLst>
              </a:defRPr>
            </a:lvl1pPr>
          </a:lstStyle>
          <a:p>
            <a:pPr lvl="0"/>
            <a:r>
              <a:rPr lang="en-US"/>
              <a:t>Demo</a:t>
            </a:r>
          </a:p>
        </p:txBody>
      </p:sp>
      <p:pic>
        <p:nvPicPr>
          <p:cNvPr id="10" name="Immagin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87761" y="711548"/>
            <a:ext cx="6588225" cy="4941168"/>
          </a:xfrm>
          <a:prstGeom prst="rect">
            <a:avLst/>
          </a:prstGeom>
        </p:spPr>
      </p:pic>
    </p:spTree>
    <p:extLst>
      <p:ext uri="{BB962C8B-B14F-4D97-AF65-F5344CB8AC3E}">
        <p14:creationId xmlns:p14="http://schemas.microsoft.com/office/powerpoint/2010/main" val="7462476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yout personalizzato">
    <p:bg>
      <p:bgPr>
        <a:solidFill>
          <a:srgbClr val="FFC000"/>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piè di pagina 2"/>
          <p:cNvSpPr>
            <a:spLocks noGrp="1"/>
          </p:cNvSpPr>
          <p:nvPr>
            <p:ph type="ftr" sz="quarter" idx="10"/>
          </p:nvPr>
        </p:nvSpPr>
        <p:spPr/>
        <p:txBody>
          <a:bodyPr/>
          <a:lstStyle/>
          <a:p>
            <a:pPr>
              <a:defRPr/>
            </a:pPr>
            <a:endParaRPr lang="it-IT"/>
          </a:p>
        </p:txBody>
      </p:sp>
      <p:sp>
        <p:nvSpPr>
          <p:cNvPr id="4" name="Segnaposto numero diapositiva 3"/>
          <p:cNvSpPr>
            <a:spLocks noGrp="1"/>
          </p:cNvSpPr>
          <p:nvPr>
            <p:ph type="sldNum" sz="quarter" idx="11"/>
          </p:nvPr>
        </p:nvSpPr>
        <p:spPr/>
        <p:txBody>
          <a:bodyPr/>
          <a:lstStyle/>
          <a:p>
            <a:pPr>
              <a:defRPr/>
            </a:pPr>
            <a:fld id="{EEB2F7A8-ADC0-46AD-B5C5-E74CD6377315}" type="slidenum">
              <a:rPr lang="it-IT" altLang="it-IT" smtClean="0"/>
              <a:pPr>
                <a:defRPr/>
              </a:pPr>
              <a:t>‹#›</a:t>
            </a:fld>
            <a:endParaRPr lang="it-IT" altLang="it-IT"/>
          </a:p>
        </p:txBody>
      </p:sp>
      <p:sp>
        <p:nvSpPr>
          <p:cNvPr id="5" name="Text Placeholder 2"/>
          <p:cNvSpPr>
            <a:spLocks noGrp="1"/>
          </p:cNvSpPr>
          <p:nvPr>
            <p:ph idx="1"/>
          </p:nvPr>
        </p:nvSpPr>
        <p:spPr bwMode="auto">
          <a:xfrm>
            <a:off x="609600" y="1412875"/>
            <a:ext cx="1097280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Click to edit Master text styles</a:t>
            </a:r>
          </a:p>
          <a:p>
            <a:pPr lvl="1"/>
            <a:r>
              <a:rPr lang="en-US" altLang="it-IT"/>
              <a:t>Second level</a:t>
            </a:r>
          </a:p>
          <a:p>
            <a:pPr lvl="2"/>
            <a:r>
              <a:rPr lang="en-US" altLang="it-IT"/>
              <a:t>Third level</a:t>
            </a:r>
          </a:p>
          <a:p>
            <a:pPr lvl="3"/>
            <a:r>
              <a:rPr lang="en-US" altLang="it-IT"/>
              <a:t>Fourth level</a:t>
            </a:r>
          </a:p>
          <a:p>
            <a:pPr lvl="4"/>
            <a:r>
              <a:rPr lang="en-US" altLang="it-IT"/>
              <a:t>Fifth level</a:t>
            </a:r>
            <a:endParaRPr lang="it-IT" altLang="it-IT"/>
          </a:p>
        </p:txBody>
      </p:sp>
    </p:spTree>
    <p:extLst>
      <p:ext uri="{BB962C8B-B14F-4D97-AF65-F5344CB8AC3E}">
        <p14:creationId xmlns:p14="http://schemas.microsoft.com/office/powerpoint/2010/main" val="29745617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Layout personalizzato">
    <p:bg>
      <p:bgPr>
        <a:solidFill>
          <a:srgbClr val="002060"/>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piè di pagina 2"/>
          <p:cNvSpPr>
            <a:spLocks noGrp="1"/>
          </p:cNvSpPr>
          <p:nvPr>
            <p:ph type="ftr" sz="quarter" idx="10"/>
          </p:nvPr>
        </p:nvSpPr>
        <p:spPr/>
        <p:txBody>
          <a:bodyPr/>
          <a:lstStyle/>
          <a:p>
            <a:pPr>
              <a:defRPr/>
            </a:pPr>
            <a:endParaRPr lang="it-IT"/>
          </a:p>
        </p:txBody>
      </p:sp>
      <p:sp>
        <p:nvSpPr>
          <p:cNvPr id="4" name="Segnaposto numero diapositiva 3"/>
          <p:cNvSpPr>
            <a:spLocks noGrp="1"/>
          </p:cNvSpPr>
          <p:nvPr>
            <p:ph type="sldNum" sz="quarter" idx="11"/>
          </p:nvPr>
        </p:nvSpPr>
        <p:spPr/>
        <p:txBody>
          <a:bodyPr/>
          <a:lstStyle/>
          <a:p>
            <a:pPr>
              <a:defRPr/>
            </a:pPr>
            <a:fld id="{EEB2F7A8-ADC0-46AD-B5C5-E74CD6377315}" type="slidenum">
              <a:rPr lang="it-IT" altLang="it-IT" smtClean="0"/>
              <a:pPr>
                <a:defRPr/>
              </a:pPr>
              <a:t>‹#›</a:t>
            </a:fld>
            <a:endParaRPr lang="it-IT" altLang="it-IT"/>
          </a:p>
        </p:txBody>
      </p:sp>
      <p:sp>
        <p:nvSpPr>
          <p:cNvPr id="5" name="Text Placeholder 2"/>
          <p:cNvSpPr>
            <a:spLocks noGrp="1"/>
          </p:cNvSpPr>
          <p:nvPr>
            <p:ph idx="1"/>
          </p:nvPr>
        </p:nvSpPr>
        <p:spPr bwMode="auto">
          <a:xfrm>
            <a:off x="609600" y="1412875"/>
            <a:ext cx="1097280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Click to edit Master text styles</a:t>
            </a:r>
          </a:p>
          <a:p>
            <a:pPr lvl="1"/>
            <a:r>
              <a:rPr lang="en-US" altLang="it-IT"/>
              <a:t>Second level</a:t>
            </a:r>
          </a:p>
          <a:p>
            <a:pPr lvl="2"/>
            <a:r>
              <a:rPr lang="en-US" altLang="it-IT"/>
              <a:t>Third level</a:t>
            </a:r>
          </a:p>
          <a:p>
            <a:pPr lvl="3"/>
            <a:r>
              <a:rPr lang="en-US" altLang="it-IT"/>
              <a:t>Fourth level</a:t>
            </a:r>
          </a:p>
          <a:p>
            <a:pPr lvl="4"/>
            <a:r>
              <a:rPr lang="en-US" altLang="it-IT"/>
              <a:t>Fifth level</a:t>
            </a:r>
            <a:endParaRPr lang="it-IT" altLang="it-IT"/>
          </a:p>
        </p:txBody>
      </p:sp>
    </p:spTree>
    <p:extLst>
      <p:ext uri="{BB962C8B-B14F-4D97-AF65-F5344CB8AC3E}">
        <p14:creationId xmlns:p14="http://schemas.microsoft.com/office/powerpoint/2010/main" val="29703200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Layout personalizzato">
    <p:bg>
      <p:bgPr>
        <a:solidFill>
          <a:srgbClr val="7030A0"/>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piè di pagina 2"/>
          <p:cNvSpPr>
            <a:spLocks noGrp="1"/>
          </p:cNvSpPr>
          <p:nvPr>
            <p:ph type="ftr" sz="quarter" idx="10"/>
          </p:nvPr>
        </p:nvSpPr>
        <p:spPr/>
        <p:txBody>
          <a:bodyPr/>
          <a:lstStyle/>
          <a:p>
            <a:pPr>
              <a:defRPr/>
            </a:pPr>
            <a:endParaRPr lang="it-IT"/>
          </a:p>
        </p:txBody>
      </p:sp>
      <p:sp>
        <p:nvSpPr>
          <p:cNvPr id="4" name="Segnaposto numero diapositiva 3"/>
          <p:cNvSpPr>
            <a:spLocks noGrp="1"/>
          </p:cNvSpPr>
          <p:nvPr>
            <p:ph type="sldNum" sz="quarter" idx="11"/>
          </p:nvPr>
        </p:nvSpPr>
        <p:spPr/>
        <p:txBody>
          <a:bodyPr/>
          <a:lstStyle/>
          <a:p>
            <a:pPr>
              <a:defRPr/>
            </a:pPr>
            <a:fld id="{EEB2F7A8-ADC0-46AD-B5C5-E74CD6377315}" type="slidenum">
              <a:rPr lang="it-IT" altLang="it-IT" smtClean="0"/>
              <a:pPr>
                <a:defRPr/>
              </a:pPr>
              <a:t>‹#›</a:t>
            </a:fld>
            <a:endParaRPr lang="it-IT" altLang="it-IT"/>
          </a:p>
        </p:txBody>
      </p:sp>
      <p:sp>
        <p:nvSpPr>
          <p:cNvPr id="5" name="Text Placeholder 2"/>
          <p:cNvSpPr>
            <a:spLocks noGrp="1"/>
          </p:cNvSpPr>
          <p:nvPr>
            <p:ph idx="1"/>
          </p:nvPr>
        </p:nvSpPr>
        <p:spPr bwMode="auto">
          <a:xfrm>
            <a:off x="609600" y="1412875"/>
            <a:ext cx="1097280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Click to edit Master text styles</a:t>
            </a:r>
          </a:p>
          <a:p>
            <a:pPr lvl="1"/>
            <a:r>
              <a:rPr lang="en-US" altLang="it-IT"/>
              <a:t>Second level</a:t>
            </a:r>
          </a:p>
          <a:p>
            <a:pPr lvl="2"/>
            <a:r>
              <a:rPr lang="en-US" altLang="it-IT"/>
              <a:t>Third level</a:t>
            </a:r>
          </a:p>
          <a:p>
            <a:pPr lvl="3"/>
            <a:r>
              <a:rPr lang="en-US" altLang="it-IT"/>
              <a:t>Fourth level</a:t>
            </a:r>
          </a:p>
          <a:p>
            <a:pPr lvl="4"/>
            <a:r>
              <a:rPr lang="en-US" altLang="it-IT"/>
              <a:t>Fifth level</a:t>
            </a:r>
            <a:endParaRPr lang="it-IT" altLang="it-IT"/>
          </a:p>
        </p:txBody>
      </p:sp>
    </p:spTree>
    <p:extLst>
      <p:ext uri="{BB962C8B-B14F-4D97-AF65-F5344CB8AC3E}">
        <p14:creationId xmlns:p14="http://schemas.microsoft.com/office/powerpoint/2010/main" val="18034370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Layout personalizzato">
    <p:bg>
      <p:bgPr>
        <a:solidFill>
          <a:srgbClr val="92D050"/>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piè di pagina 2"/>
          <p:cNvSpPr>
            <a:spLocks noGrp="1"/>
          </p:cNvSpPr>
          <p:nvPr>
            <p:ph type="ftr" sz="quarter" idx="10"/>
          </p:nvPr>
        </p:nvSpPr>
        <p:spPr/>
        <p:txBody>
          <a:bodyPr/>
          <a:lstStyle/>
          <a:p>
            <a:pPr>
              <a:defRPr/>
            </a:pPr>
            <a:endParaRPr lang="it-IT"/>
          </a:p>
        </p:txBody>
      </p:sp>
      <p:sp>
        <p:nvSpPr>
          <p:cNvPr id="4" name="Segnaposto numero diapositiva 3"/>
          <p:cNvSpPr>
            <a:spLocks noGrp="1"/>
          </p:cNvSpPr>
          <p:nvPr>
            <p:ph type="sldNum" sz="quarter" idx="11"/>
          </p:nvPr>
        </p:nvSpPr>
        <p:spPr/>
        <p:txBody>
          <a:bodyPr/>
          <a:lstStyle/>
          <a:p>
            <a:pPr>
              <a:defRPr/>
            </a:pPr>
            <a:fld id="{EEB2F7A8-ADC0-46AD-B5C5-E74CD6377315}" type="slidenum">
              <a:rPr lang="it-IT" altLang="it-IT" smtClean="0"/>
              <a:pPr>
                <a:defRPr/>
              </a:pPr>
              <a:t>‹#›</a:t>
            </a:fld>
            <a:endParaRPr lang="it-IT" altLang="it-IT"/>
          </a:p>
        </p:txBody>
      </p:sp>
      <p:sp>
        <p:nvSpPr>
          <p:cNvPr id="5" name="Text Placeholder 2"/>
          <p:cNvSpPr>
            <a:spLocks noGrp="1"/>
          </p:cNvSpPr>
          <p:nvPr>
            <p:ph idx="1"/>
          </p:nvPr>
        </p:nvSpPr>
        <p:spPr bwMode="auto">
          <a:xfrm>
            <a:off x="609600" y="1412875"/>
            <a:ext cx="1097280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Click to edit Master text styles</a:t>
            </a:r>
          </a:p>
          <a:p>
            <a:pPr lvl="1"/>
            <a:r>
              <a:rPr lang="en-US" altLang="it-IT"/>
              <a:t>Second level</a:t>
            </a:r>
          </a:p>
          <a:p>
            <a:pPr lvl="2"/>
            <a:r>
              <a:rPr lang="en-US" altLang="it-IT"/>
              <a:t>Third level</a:t>
            </a:r>
          </a:p>
          <a:p>
            <a:pPr lvl="3"/>
            <a:r>
              <a:rPr lang="en-US" altLang="it-IT"/>
              <a:t>Fourth level</a:t>
            </a:r>
          </a:p>
          <a:p>
            <a:pPr lvl="4"/>
            <a:r>
              <a:rPr lang="en-US" altLang="it-IT"/>
              <a:t>Fifth level</a:t>
            </a:r>
            <a:endParaRPr lang="it-IT" altLang="it-IT"/>
          </a:p>
        </p:txBody>
      </p:sp>
    </p:spTree>
    <p:extLst>
      <p:ext uri="{BB962C8B-B14F-4D97-AF65-F5344CB8AC3E}">
        <p14:creationId xmlns:p14="http://schemas.microsoft.com/office/powerpoint/2010/main" val="14672956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Layout personalizzato">
    <p:bg>
      <p:bgPr>
        <a:solidFill>
          <a:srgbClr val="C00000"/>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piè di pagina 2"/>
          <p:cNvSpPr>
            <a:spLocks noGrp="1"/>
          </p:cNvSpPr>
          <p:nvPr>
            <p:ph type="ftr" sz="quarter" idx="10"/>
          </p:nvPr>
        </p:nvSpPr>
        <p:spPr/>
        <p:txBody>
          <a:bodyPr/>
          <a:lstStyle/>
          <a:p>
            <a:pPr>
              <a:defRPr/>
            </a:pPr>
            <a:endParaRPr lang="it-IT"/>
          </a:p>
        </p:txBody>
      </p:sp>
      <p:sp>
        <p:nvSpPr>
          <p:cNvPr id="4" name="Segnaposto numero diapositiva 3"/>
          <p:cNvSpPr>
            <a:spLocks noGrp="1"/>
          </p:cNvSpPr>
          <p:nvPr>
            <p:ph type="sldNum" sz="quarter" idx="11"/>
          </p:nvPr>
        </p:nvSpPr>
        <p:spPr/>
        <p:txBody>
          <a:bodyPr/>
          <a:lstStyle/>
          <a:p>
            <a:pPr>
              <a:defRPr/>
            </a:pPr>
            <a:fld id="{EEB2F7A8-ADC0-46AD-B5C5-E74CD6377315}" type="slidenum">
              <a:rPr lang="it-IT" altLang="it-IT" smtClean="0"/>
              <a:pPr>
                <a:defRPr/>
              </a:pPr>
              <a:t>‹#›</a:t>
            </a:fld>
            <a:endParaRPr lang="it-IT" altLang="it-IT"/>
          </a:p>
        </p:txBody>
      </p:sp>
      <p:sp>
        <p:nvSpPr>
          <p:cNvPr id="5" name="Text Placeholder 2"/>
          <p:cNvSpPr>
            <a:spLocks noGrp="1"/>
          </p:cNvSpPr>
          <p:nvPr>
            <p:ph idx="1"/>
          </p:nvPr>
        </p:nvSpPr>
        <p:spPr bwMode="auto">
          <a:xfrm>
            <a:off x="609600" y="1412875"/>
            <a:ext cx="1097280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Click to edit Master text styles</a:t>
            </a:r>
          </a:p>
          <a:p>
            <a:pPr lvl="1"/>
            <a:r>
              <a:rPr lang="en-US" altLang="it-IT"/>
              <a:t>Second level</a:t>
            </a:r>
          </a:p>
          <a:p>
            <a:pPr lvl="2"/>
            <a:r>
              <a:rPr lang="en-US" altLang="it-IT"/>
              <a:t>Third level</a:t>
            </a:r>
          </a:p>
          <a:p>
            <a:pPr lvl="3"/>
            <a:r>
              <a:rPr lang="en-US" altLang="it-IT"/>
              <a:t>Fourth level</a:t>
            </a:r>
          </a:p>
          <a:p>
            <a:pPr lvl="4"/>
            <a:r>
              <a:rPr lang="en-US" altLang="it-IT"/>
              <a:t>Fifth level</a:t>
            </a:r>
            <a:endParaRPr lang="it-IT" altLang="it-IT"/>
          </a:p>
        </p:txBody>
      </p:sp>
    </p:spTree>
    <p:extLst>
      <p:ext uri="{BB962C8B-B14F-4D97-AF65-F5344CB8AC3E}">
        <p14:creationId xmlns:p14="http://schemas.microsoft.com/office/powerpoint/2010/main" val="2047060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Layout personalizzato">
    <p:bg>
      <p:bgPr>
        <a:solidFill>
          <a:srgbClr val="00B050"/>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piè di pagina 2"/>
          <p:cNvSpPr>
            <a:spLocks noGrp="1"/>
          </p:cNvSpPr>
          <p:nvPr>
            <p:ph type="ftr" sz="quarter" idx="10"/>
          </p:nvPr>
        </p:nvSpPr>
        <p:spPr/>
        <p:txBody>
          <a:bodyPr/>
          <a:lstStyle/>
          <a:p>
            <a:pPr>
              <a:defRPr/>
            </a:pPr>
            <a:endParaRPr lang="it-IT"/>
          </a:p>
        </p:txBody>
      </p:sp>
      <p:sp>
        <p:nvSpPr>
          <p:cNvPr id="4" name="Segnaposto numero diapositiva 3"/>
          <p:cNvSpPr>
            <a:spLocks noGrp="1"/>
          </p:cNvSpPr>
          <p:nvPr>
            <p:ph type="sldNum" sz="quarter" idx="11"/>
          </p:nvPr>
        </p:nvSpPr>
        <p:spPr/>
        <p:txBody>
          <a:bodyPr/>
          <a:lstStyle/>
          <a:p>
            <a:pPr>
              <a:defRPr/>
            </a:pPr>
            <a:fld id="{EEB2F7A8-ADC0-46AD-B5C5-E74CD6377315}" type="slidenum">
              <a:rPr lang="it-IT" altLang="it-IT" smtClean="0"/>
              <a:pPr>
                <a:defRPr/>
              </a:pPr>
              <a:t>‹#›</a:t>
            </a:fld>
            <a:endParaRPr lang="it-IT" altLang="it-IT"/>
          </a:p>
        </p:txBody>
      </p:sp>
      <p:sp>
        <p:nvSpPr>
          <p:cNvPr id="5" name="Text Placeholder 2"/>
          <p:cNvSpPr>
            <a:spLocks noGrp="1"/>
          </p:cNvSpPr>
          <p:nvPr>
            <p:ph idx="1"/>
          </p:nvPr>
        </p:nvSpPr>
        <p:spPr bwMode="auto">
          <a:xfrm>
            <a:off x="609600" y="1412875"/>
            <a:ext cx="1097280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Click to edit Master text styles</a:t>
            </a:r>
          </a:p>
          <a:p>
            <a:pPr lvl="1"/>
            <a:r>
              <a:rPr lang="en-US" altLang="it-IT"/>
              <a:t>Second level</a:t>
            </a:r>
          </a:p>
          <a:p>
            <a:pPr lvl="2"/>
            <a:r>
              <a:rPr lang="en-US" altLang="it-IT"/>
              <a:t>Third level</a:t>
            </a:r>
          </a:p>
          <a:p>
            <a:pPr lvl="3"/>
            <a:r>
              <a:rPr lang="en-US" altLang="it-IT"/>
              <a:t>Fourth level</a:t>
            </a:r>
          </a:p>
          <a:p>
            <a:pPr lvl="4"/>
            <a:r>
              <a:rPr lang="en-US" altLang="it-IT"/>
              <a:t>Fifth level</a:t>
            </a:r>
            <a:endParaRPr lang="it-IT" altLang="it-IT"/>
          </a:p>
        </p:txBody>
      </p:sp>
    </p:spTree>
    <p:extLst>
      <p:ext uri="{BB962C8B-B14F-4D97-AF65-F5344CB8AC3E}">
        <p14:creationId xmlns:p14="http://schemas.microsoft.com/office/powerpoint/2010/main" val="4118836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it-IT" sz="3600" b="1" kern="1200" dirty="0">
                <a:solidFill>
                  <a:schemeClr val="tx1"/>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6" name="Text Placeholder 5"/>
          <p:cNvSpPr>
            <a:spLocks noGrp="1"/>
          </p:cNvSpPr>
          <p:nvPr>
            <p:ph type="body" sz="quarter" idx="12"/>
          </p:nvPr>
        </p:nvSpPr>
        <p:spPr>
          <a:xfrm>
            <a:off x="334434" y="1484784"/>
            <a:ext cx="11523133" cy="4464496"/>
          </a:xfrm>
        </p:spPr>
        <p:txBody>
          <a:bodyPr/>
          <a:lstStyle>
            <a:lvl1pPr marL="0" indent="0">
              <a:buNone/>
              <a:defRPr>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Footer Placeholder 4"/>
          <p:cNvSpPr>
            <a:spLocks noGrp="1"/>
          </p:cNvSpPr>
          <p:nvPr>
            <p:ph type="ftr" sz="quarter" idx="13"/>
          </p:nvPr>
        </p:nvSpPr>
        <p:spPr/>
        <p:txBody>
          <a:bodyPr/>
          <a:lstStyle>
            <a:lvl1pPr>
              <a:defRPr/>
            </a:lvl1pPr>
          </a:lstStyle>
          <a:p>
            <a:pPr>
              <a:defRPr/>
            </a:pPr>
            <a:endParaRPr lang="it-IT"/>
          </a:p>
        </p:txBody>
      </p:sp>
      <p:sp>
        <p:nvSpPr>
          <p:cNvPr id="5" name="Slide Number Placeholder 5"/>
          <p:cNvSpPr>
            <a:spLocks noGrp="1"/>
          </p:cNvSpPr>
          <p:nvPr>
            <p:ph type="sldNum" sz="quarter" idx="14"/>
          </p:nvPr>
        </p:nvSpPr>
        <p:spPr/>
        <p:txBody>
          <a:bodyPr/>
          <a:lstStyle>
            <a:lvl1pPr>
              <a:defRPr smtClean="0"/>
            </a:lvl1pPr>
          </a:lstStyle>
          <a:p>
            <a:pPr>
              <a:defRPr/>
            </a:pPr>
            <a:fld id="{3F934A2A-E135-466B-92D8-A0E08F711F43}" type="slidenum">
              <a:rPr lang="it-IT" altLang="it-IT"/>
              <a:pPr>
                <a:defRPr/>
              </a:pPr>
              <a:t>‹#›</a:t>
            </a:fld>
            <a:endParaRPr lang="it-IT" altLang="it-IT"/>
          </a:p>
        </p:txBody>
      </p:sp>
    </p:spTree>
    <p:extLst>
      <p:ext uri="{BB962C8B-B14F-4D97-AF65-F5344CB8AC3E}">
        <p14:creationId xmlns:p14="http://schemas.microsoft.com/office/powerpoint/2010/main" val="16152918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Layout personalizzato">
    <p:bg>
      <p:bgPr>
        <a:solidFill>
          <a:srgbClr val="FF0000"/>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piè di pagina 2"/>
          <p:cNvSpPr>
            <a:spLocks noGrp="1"/>
          </p:cNvSpPr>
          <p:nvPr>
            <p:ph type="ftr" sz="quarter" idx="10"/>
          </p:nvPr>
        </p:nvSpPr>
        <p:spPr/>
        <p:txBody>
          <a:bodyPr/>
          <a:lstStyle/>
          <a:p>
            <a:pPr>
              <a:defRPr/>
            </a:pPr>
            <a:endParaRPr lang="it-IT"/>
          </a:p>
        </p:txBody>
      </p:sp>
      <p:sp>
        <p:nvSpPr>
          <p:cNvPr id="4" name="Segnaposto numero diapositiva 3"/>
          <p:cNvSpPr>
            <a:spLocks noGrp="1"/>
          </p:cNvSpPr>
          <p:nvPr>
            <p:ph type="sldNum" sz="quarter" idx="11"/>
          </p:nvPr>
        </p:nvSpPr>
        <p:spPr/>
        <p:txBody>
          <a:bodyPr/>
          <a:lstStyle/>
          <a:p>
            <a:pPr>
              <a:defRPr/>
            </a:pPr>
            <a:fld id="{EEB2F7A8-ADC0-46AD-B5C5-E74CD6377315}" type="slidenum">
              <a:rPr lang="it-IT" altLang="it-IT" smtClean="0"/>
              <a:pPr>
                <a:defRPr/>
              </a:pPr>
              <a:t>‹#›</a:t>
            </a:fld>
            <a:endParaRPr lang="it-IT" altLang="it-IT"/>
          </a:p>
        </p:txBody>
      </p:sp>
      <p:sp>
        <p:nvSpPr>
          <p:cNvPr id="5" name="Text Placeholder 2"/>
          <p:cNvSpPr>
            <a:spLocks noGrp="1"/>
          </p:cNvSpPr>
          <p:nvPr>
            <p:ph idx="1"/>
          </p:nvPr>
        </p:nvSpPr>
        <p:spPr bwMode="auto">
          <a:xfrm>
            <a:off x="609600" y="1412875"/>
            <a:ext cx="1097280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Click to edit Master text styles</a:t>
            </a:r>
          </a:p>
          <a:p>
            <a:pPr lvl="1"/>
            <a:r>
              <a:rPr lang="en-US" altLang="it-IT"/>
              <a:t>Second level</a:t>
            </a:r>
          </a:p>
          <a:p>
            <a:pPr lvl="2"/>
            <a:r>
              <a:rPr lang="en-US" altLang="it-IT"/>
              <a:t>Third level</a:t>
            </a:r>
          </a:p>
          <a:p>
            <a:pPr lvl="3"/>
            <a:r>
              <a:rPr lang="en-US" altLang="it-IT"/>
              <a:t>Fourth level</a:t>
            </a:r>
          </a:p>
          <a:p>
            <a:pPr lvl="4"/>
            <a:r>
              <a:rPr lang="en-US" altLang="it-IT"/>
              <a:t>Fifth level</a:t>
            </a:r>
            <a:endParaRPr lang="it-IT" altLang="it-IT"/>
          </a:p>
        </p:txBody>
      </p:sp>
    </p:spTree>
    <p:extLst>
      <p:ext uri="{BB962C8B-B14F-4D97-AF65-F5344CB8AC3E}">
        <p14:creationId xmlns:p14="http://schemas.microsoft.com/office/powerpoint/2010/main" val="15560254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Layout personalizzato">
    <p:bg>
      <p:bgPr>
        <a:solidFill>
          <a:schemeClr val="tx1">
            <a:lumMod val="75000"/>
          </a:schemeClr>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piè di pagina 2"/>
          <p:cNvSpPr>
            <a:spLocks noGrp="1"/>
          </p:cNvSpPr>
          <p:nvPr>
            <p:ph type="ftr" sz="quarter" idx="10"/>
          </p:nvPr>
        </p:nvSpPr>
        <p:spPr/>
        <p:txBody>
          <a:bodyPr/>
          <a:lstStyle/>
          <a:p>
            <a:pPr>
              <a:defRPr/>
            </a:pPr>
            <a:endParaRPr lang="it-IT"/>
          </a:p>
        </p:txBody>
      </p:sp>
      <p:sp>
        <p:nvSpPr>
          <p:cNvPr id="4" name="Segnaposto numero diapositiva 3"/>
          <p:cNvSpPr>
            <a:spLocks noGrp="1"/>
          </p:cNvSpPr>
          <p:nvPr>
            <p:ph type="sldNum" sz="quarter" idx="11"/>
          </p:nvPr>
        </p:nvSpPr>
        <p:spPr/>
        <p:txBody>
          <a:bodyPr/>
          <a:lstStyle/>
          <a:p>
            <a:pPr>
              <a:defRPr/>
            </a:pPr>
            <a:fld id="{EEB2F7A8-ADC0-46AD-B5C5-E74CD6377315}" type="slidenum">
              <a:rPr lang="it-IT" altLang="it-IT" smtClean="0"/>
              <a:pPr>
                <a:defRPr/>
              </a:pPr>
              <a:t>‹#›</a:t>
            </a:fld>
            <a:endParaRPr lang="it-IT" altLang="it-IT"/>
          </a:p>
        </p:txBody>
      </p:sp>
      <p:sp>
        <p:nvSpPr>
          <p:cNvPr id="5" name="Text Placeholder 2"/>
          <p:cNvSpPr>
            <a:spLocks noGrp="1"/>
          </p:cNvSpPr>
          <p:nvPr>
            <p:ph idx="1"/>
          </p:nvPr>
        </p:nvSpPr>
        <p:spPr bwMode="auto">
          <a:xfrm>
            <a:off x="609600" y="1412875"/>
            <a:ext cx="1097280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Click to edit Master text styles</a:t>
            </a:r>
          </a:p>
          <a:p>
            <a:pPr lvl="1"/>
            <a:r>
              <a:rPr lang="en-US" altLang="it-IT"/>
              <a:t>Second level</a:t>
            </a:r>
          </a:p>
          <a:p>
            <a:pPr lvl="2"/>
            <a:r>
              <a:rPr lang="en-US" altLang="it-IT"/>
              <a:t>Third level</a:t>
            </a:r>
          </a:p>
          <a:p>
            <a:pPr lvl="3"/>
            <a:r>
              <a:rPr lang="en-US" altLang="it-IT"/>
              <a:t>Fourth level</a:t>
            </a:r>
          </a:p>
          <a:p>
            <a:pPr lvl="4"/>
            <a:r>
              <a:rPr lang="en-US" altLang="it-IT"/>
              <a:t>Fifth level</a:t>
            </a:r>
            <a:endParaRPr lang="it-IT" altLang="it-IT"/>
          </a:p>
        </p:txBody>
      </p:sp>
    </p:spTree>
    <p:extLst>
      <p:ext uri="{BB962C8B-B14F-4D97-AF65-F5344CB8AC3E}">
        <p14:creationId xmlns:p14="http://schemas.microsoft.com/office/powerpoint/2010/main" val="21640406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3" name="Segnaposto piè di pagina 2"/>
          <p:cNvSpPr>
            <a:spLocks noGrp="1"/>
          </p:cNvSpPr>
          <p:nvPr>
            <p:ph type="ftr" sz="quarter" idx="10"/>
          </p:nvPr>
        </p:nvSpPr>
        <p:spPr/>
        <p:txBody>
          <a:bodyPr/>
          <a:lstStyle/>
          <a:p>
            <a:pPr>
              <a:defRPr/>
            </a:pPr>
            <a:r>
              <a:rPr lang="it-IT"/>
              <a:t>www.dotnetcode.it</a:t>
            </a:r>
          </a:p>
        </p:txBody>
      </p:sp>
      <p:sp>
        <p:nvSpPr>
          <p:cNvPr id="4" name="Segnaposto numero diapositiva 3"/>
          <p:cNvSpPr>
            <a:spLocks noGrp="1"/>
          </p:cNvSpPr>
          <p:nvPr>
            <p:ph type="sldNum" sz="quarter" idx="11"/>
          </p:nvPr>
        </p:nvSpPr>
        <p:spPr/>
        <p:txBody>
          <a:bodyPr/>
          <a:lstStyle/>
          <a:p>
            <a:pPr>
              <a:defRPr/>
            </a:pPr>
            <a:fld id="{EEB2F7A8-ADC0-46AD-B5C5-E74CD6377315}" type="slidenum">
              <a:rPr lang="it-IT" altLang="it-IT" smtClean="0"/>
              <a:pPr>
                <a:defRPr/>
              </a:pPr>
              <a:t>‹#›</a:t>
            </a:fld>
            <a:endParaRPr lang="it-IT" altLang="it-IT"/>
          </a:p>
        </p:txBody>
      </p:sp>
      <p:pic>
        <p:nvPicPr>
          <p:cNvPr id="6" name="Immagin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83300"/>
            <a:ext cx="778277" cy="778277"/>
          </a:xfrm>
          <a:prstGeom prst="rect">
            <a:avLst/>
          </a:prstGeom>
        </p:spPr>
      </p:pic>
      <p:sp>
        <p:nvSpPr>
          <p:cNvPr id="7" name="CasellaDiTesto 6"/>
          <p:cNvSpPr txBox="1"/>
          <p:nvPr userDrawn="1"/>
        </p:nvSpPr>
        <p:spPr>
          <a:xfrm>
            <a:off x="686513" y="6187073"/>
            <a:ext cx="1625766" cy="338554"/>
          </a:xfrm>
          <a:prstGeom prst="rect">
            <a:avLst/>
          </a:prstGeom>
          <a:noFill/>
        </p:spPr>
        <p:txBody>
          <a:bodyPr wrap="none" rtlCol="0">
            <a:spAutoFit/>
          </a:bodyPr>
          <a:lstStyle/>
          <a:p>
            <a:r>
              <a:rPr lang="it-IT" sz="1600" b="1">
                <a:latin typeface="+mn-lt"/>
              </a:rPr>
              <a:t>DotNetCode.IT</a:t>
            </a:r>
            <a:endParaRPr lang="it-IT" sz="1400" b="1">
              <a:latin typeface="+mn-lt"/>
            </a:endParaRPr>
          </a:p>
        </p:txBody>
      </p:sp>
      <p:sp>
        <p:nvSpPr>
          <p:cNvPr id="8" name="CasellaDiTesto 7"/>
          <p:cNvSpPr txBox="1"/>
          <p:nvPr userDrawn="1"/>
        </p:nvSpPr>
        <p:spPr>
          <a:xfrm>
            <a:off x="680101" y="6472438"/>
            <a:ext cx="1638590" cy="200055"/>
          </a:xfrm>
          <a:prstGeom prst="rect">
            <a:avLst/>
          </a:prstGeom>
          <a:noFill/>
        </p:spPr>
        <p:txBody>
          <a:bodyPr wrap="none" rtlCol="0">
            <a:spAutoFit/>
          </a:bodyPr>
          <a:lstStyle/>
          <a:p>
            <a:r>
              <a:rPr lang="it-IT" sz="700" b="1">
                <a:solidFill>
                  <a:schemeClr val="tx1">
                    <a:lumMod val="65000"/>
                  </a:schemeClr>
                </a:solidFill>
                <a:latin typeface="+mn-lt"/>
              </a:rPr>
              <a:t>Microsoft</a:t>
            </a:r>
            <a:r>
              <a:rPr lang="it-IT" sz="700" b="1" baseline="0">
                <a:solidFill>
                  <a:schemeClr val="tx1">
                    <a:lumMod val="65000"/>
                  </a:schemeClr>
                </a:solidFill>
                <a:latin typeface="+mn-lt"/>
              </a:rPr>
              <a:t> </a:t>
            </a:r>
            <a:r>
              <a:rPr lang="it-IT" sz="700" b="1" baseline="0" err="1">
                <a:solidFill>
                  <a:schemeClr val="tx1">
                    <a:lumMod val="65000"/>
                  </a:schemeClr>
                </a:solidFill>
                <a:latin typeface="+mn-lt"/>
              </a:rPr>
              <a:t>.Net</a:t>
            </a:r>
            <a:r>
              <a:rPr lang="it-IT" sz="700" b="1" baseline="0">
                <a:solidFill>
                  <a:schemeClr val="tx1">
                    <a:lumMod val="65000"/>
                  </a:schemeClr>
                </a:solidFill>
                <a:latin typeface="+mn-lt"/>
              </a:rPr>
              <a:t> </a:t>
            </a:r>
            <a:r>
              <a:rPr lang="it-IT" sz="700" b="1" baseline="0" err="1">
                <a:solidFill>
                  <a:schemeClr val="tx1">
                    <a:lumMod val="65000"/>
                  </a:schemeClr>
                </a:solidFill>
                <a:latin typeface="+mn-lt"/>
              </a:rPr>
              <a:t>Coding</a:t>
            </a:r>
            <a:r>
              <a:rPr lang="it-IT" sz="700" b="1" baseline="0">
                <a:solidFill>
                  <a:schemeClr val="tx1">
                    <a:lumMod val="65000"/>
                  </a:schemeClr>
                </a:solidFill>
                <a:latin typeface="+mn-lt"/>
              </a:rPr>
              <a:t> Community</a:t>
            </a:r>
            <a:endParaRPr lang="it-IT" sz="1050" b="1">
              <a:solidFill>
                <a:schemeClr val="tx1">
                  <a:lumMod val="65000"/>
                </a:schemeClr>
              </a:solidFill>
              <a:latin typeface="+mn-lt"/>
            </a:endParaRPr>
          </a:p>
        </p:txBody>
      </p:sp>
      <p:sp>
        <p:nvSpPr>
          <p:cNvPr id="11" name="Rectangle 1"/>
          <p:cNvSpPr/>
          <p:nvPr userDrawn="1"/>
        </p:nvSpPr>
        <p:spPr bwMode="auto">
          <a:xfrm>
            <a:off x="407304" y="1660511"/>
            <a:ext cx="6400800" cy="3657600"/>
          </a:xfrm>
          <a:prstGeom prst="rect">
            <a:avLst/>
          </a:prstGeom>
          <a:solidFill>
            <a:srgbClr val="00188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txBox="1">
            <a:spLocks/>
          </p:cNvSpPr>
          <p:nvPr userDrawn="1"/>
        </p:nvSpPr>
        <p:spPr bwMode="auto">
          <a:xfrm>
            <a:off x="407368" y="1660525"/>
            <a:ext cx="6402388" cy="18288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72727">
                      <a:srgbClr val="FFFFFF"/>
                    </a:gs>
                    <a:gs pos="36000">
                      <a:srgbClr val="FFFFFF"/>
                    </a:gs>
                  </a:gsLst>
                  <a:lin ang="5400000" scaled="0"/>
                </a:gradFill>
                <a:effectLst/>
                <a:latin typeface="+mj-lt"/>
                <a:ea typeface="+mn-ea"/>
                <a:cs typeface="Segoe UI" pitchFamily="34" charset="0"/>
              </a:defRPr>
            </a:lvl1pPr>
          </a:lstStyle>
          <a:p>
            <a:r>
              <a:rPr lang="it-IT"/>
              <a:t>Presentation </a:t>
            </a:r>
            <a:r>
              <a:rPr lang="it-IT" err="1"/>
              <a:t>title</a:t>
            </a:r>
            <a:endParaRPr lang="it-IT"/>
          </a:p>
        </p:txBody>
      </p:sp>
      <p:sp>
        <p:nvSpPr>
          <p:cNvPr id="13" name="Text Placeholder 2"/>
          <p:cNvSpPr>
            <a:spLocks noGrp="1"/>
          </p:cNvSpPr>
          <p:nvPr>
            <p:ph type="body" sz="quarter" idx="15" hasCustomPrompt="1"/>
          </p:nvPr>
        </p:nvSpPr>
        <p:spPr bwMode="auto">
          <a:xfrm>
            <a:off x="405716" y="3489305"/>
            <a:ext cx="6402388" cy="1825625"/>
          </a:xfrm>
        </p:spPr>
        <p:txBody>
          <a:bodyPr tIns="109728" bIns="109728">
            <a:noAutofit/>
          </a:bodyPr>
          <a:lstStyle>
            <a:lvl1pPr marL="0" indent="0">
              <a:spcBef>
                <a:spcPts val="0"/>
              </a:spcBef>
              <a:buNone/>
              <a:defRPr sz="3200">
                <a:gradFill>
                  <a:gsLst>
                    <a:gs pos="72727">
                      <a:srgbClr val="FFFFFF"/>
                    </a:gs>
                    <a:gs pos="36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7701549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Layout personalizzato">
    <p:bg>
      <p:bgPr>
        <a:solidFill>
          <a:srgbClr val="FFC000"/>
        </a:solidFill>
        <a:effectLst/>
      </p:bgPr>
    </p:bg>
    <p:spTree>
      <p:nvGrpSpPr>
        <p:cNvPr id="1" name=""/>
        <p:cNvGrpSpPr/>
        <p:nvPr/>
      </p:nvGrpSpPr>
      <p:grpSpPr>
        <a:xfrm>
          <a:off x="0" y="0"/>
          <a:ext cx="0" cy="0"/>
          <a:chOff x="0" y="0"/>
          <a:chExt cx="0" cy="0"/>
        </a:xfrm>
      </p:grpSpPr>
      <p:sp>
        <p:nvSpPr>
          <p:cNvPr id="3" name="Segnaposto piè di pagina 2"/>
          <p:cNvSpPr>
            <a:spLocks noGrp="1"/>
          </p:cNvSpPr>
          <p:nvPr>
            <p:ph type="ftr" sz="quarter" idx="10"/>
          </p:nvPr>
        </p:nvSpPr>
        <p:spPr/>
        <p:txBody>
          <a:bodyPr/>
          <a:lstStyle/>
          <a:p>
            <a:pPr>
              <a:defRPr/>
            </a:pPr>
            <a:r>
              <a:rPr lang="it-IT"/>
              <a:t>www.dotnetcode.it</a:t>
            </a:r>
          </a:p>
        </p:txBody>
      </p:sp>
      <p:sp>
        <p:nvSpPr>
          <p:cNvPr id="4" name="Segnaposto numero diapositiva 3"/>
          <p:cNvSpPr>
            <a:spLocks noGrp="1"/>
          </p:cNvSpPr>
          <p:nvPr>
            <p:ph type="sldNum" sz="quarter" idx="11"/>
          </p:nvPr>
        </p:nvSpPr>
        <p:spPr/>
        <p:txBody>
          <a:bodyPr/>
          <a:lstStyle/>
          <a:p>
            <a:pPr>
              <a:defRPr/>
            </a:pPr>
            <a:fld id="{EEB2F7A8-ADC0-46AD-B5C5-E74CD6377315}" type="slidenum">
              <a:rPr lang="it-IT" altLang="it-IT" smtClean="0"/>
              <a:pPr>
                <a:defRPr/>
              </a:pPr>
              <a:t>‹#›</a:t>
            </a:fld>
            <a:endParaRPr lang="it-IT" altLang="it-IT"/>
          </a:p>
        </p:txBody>
      </p:sp>
      <p:pic>
        <p:nvPicPr>
          <p:cNvPr id="6" name="Immagin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83300"/>
            <a:ext cx="778277" cy="778277"/>
          </a:xfrm>
          <a:prstGeom prst="rect">
            <a:avLst/>
          </a:prstGeom>
        </p:spPr>
      </p:pic>
      <p:sp>
        <p:nvSpPr>
          <p:cNvPr id="7" name="CasellaDiTesto 6"/>
          <p:cNvSpPr txBox="1"/>
          <p:nvPr userDrawn="1"/>
        </p:nvSpPr>
        <p:spPr>
          <a:xfrm>
            <a:off x="686513" y="6187073"/>
            <a:ext cx="1625766" cy="338554"/>
          </a:xfrm>
          <a:prstGeom prst="rect">
            <a:avLst/>
          </a:prstGeom>
          <a:noFill/>
        </p:spPr>
        <p:txBody>
          <a:bodyPr wrap="none" rtlCol="0">
            <a:spAutoFit/>
          </a:bodyPr>
          <a:lstStyle/>
          <a:p>
            <a:r>
              <a:rPr lang="it-IT" sz="1600" b="1">
                <a:latin typeface="+mn-lt"/>
              </a:rPr>
              <a:t>DotNetCode.IT</a:t>
            </a:r>
            <a:endParaRPr lang="it-IT" sz="1400" b="1">
              <a:latin typeface="+mn-lt"/>
            </a:endParaRPr>
          </a:p>
        </p:txBody>
      </p:sp>
      <p:sp>
        <p:nvSpPr>
          <p:cNvPr id="8" name="CasellaDiTesto 7"/>
          <p:cNvSpPr txBox="1"/>
          <p:nvPr userDrawn="1"/>
        </p:nvSpPr>
        <p:spPr>
          <a:xfrm>
            <a:off x="680101" y="6472438"/>
            <a:ext cx="1638590" cy="200055"/>
          </a:xfrm>
          <a:prstGeom prst="rect">
            <a:avLst/>
          </a:prstGeom>
          <a:noFill/>
        </p:spPr>
        <p:txBody>
          <a:bodyPr wrap="none" rtlCol="0">
            <a:spAutoFit/>
          </a:bodyPr>
          <a:lstStyle/>
          <a:p>
            <a:r>
              <a:rPr lang="it-IT" sz="700" b="1">
                <a:solidFill>
                  <a:schemeClr val="tx1">
                    <a:lumMod val="65000"/>
                  </a:schemeClr>
                </a:solidFill>
                <a:latin typeface="+mn-lt"/>
              </a:rPr>
              <a:t>Microsoft</a:t>
            </a:r>
            <a:r>
              <a:rPr lang="it-IT" sz="700" b="1" baseline="0">
                <a:solidFill>
                  <a:schemeClr val="tx1">
                    <a:lumMod val="65000"/>
                  </a:schemeClr>
                </a:solidFill>
                <a:latin typeface="+mn-lt"/>
              </a:rPr>
              <a:t> </a:t>
            </a:r>
            <a:r>
              <a:rPr lang="it-IT" sz="700" b="1" baseline="0" err="1">
                <a:solidFill>
                  <a:schemeClr val="tx1">
                    <a:lumMod val="65000"/>
                  </a:schemeClr>
                </a:solidFill>
                <a:latin typeface="+mn-lt"/>
              </a:rPr>
              <a:t>.Net</a:t>
            </a:r>
            <a:r>
              <a:rPr lang="it-IT" sz="700" b="1" baseline="0">
                <a:solidFill>
                  <a:schemeClr val="tx1">
                    <a:lumMod val="65000"/>
                  </a:schemeClr>
                </a:solidFill>
                <a:latin typeface="+mn-lt"/>
              </a:rPr>
              <a:t> </a:t>
            </a:r>
            <a:r>
              <a:rPr lang="it-IT" sz="700" b="1" baseline="0" err="1">
                <a:solidFill>
                  <a:schemeClr val="tx1">
                    <a:lumMod val="65000"/>
                  </a:schemeClr>
                </a:solidFill>
                <a:latin typeface="+mn-lt"/>
              </a:rPr>
              <a:t>Coding</a:t>
            </a:r>
            <a:r>
              <a:rPr lang="it-IT" sz="700" b="1" baseline="0">
                <a:solidFill>
                  <a:schemeClr val="tx1">
                    <a:lumMod val="65000"/>
                  </a:schemeClr>
                </a:solidFill>
                <a:latin typeface="+mn-lt"/>
              </a:rPr>
              <a:t> Community</a:t>
            </a:r>
            <a:endParaRPr lang="it-IT" sz="1050" b="1">
              <a:solidFill>
                <a:schemeClr val="tx1">
                  <a:lumMod val="65000"/>
                </a:schemeClr>
              </a:solidFill>
              <a:latin typeface="+mn-lt"/>
            </a:endParaRPr>
          </a:p>
        </p:txBody>
      </p:sp>
      <p:sp>
        <p:nvSpPr>
          <p:cNvPr id="11" name="Rectangle 1"/>
          <p:cNvSpPr/>
          <p:nvPr userDrawn="1"/>
        </p:nvSpPr>
        <p:spPr bwMode="auto">
          <a:xfrm>
            <a:off x="686513" y="711548"/>
            <a:ext cx="4301248" cy="4941168"/>
          </a:xfrm>
          <a:prstGeom prst="rect">
            <a:avLst/>
          </a:prstGeom>
          <a:solidFill>
            <a:srgbClr val="E65228">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2"/>
          <p:cNvSpPr>
            <a:spLocks noGrp="1"/>
          </p:cNvSpPr>
          <p:nvPr>
            <p:ph type="body" sz="quarter" idx="15" hasCustomPrompt="1"/>
          </p:nvPr>
        </p:nvSpPr>
        <p:spPr bwMode="auto">
          <a:xfrm>
            <a:off x="680100" y="711548"/>
            <a:ext cx="4307661" cy="4941168"/>
          </a:xfrm>
        </p:spPr>
        <p:txBody>
          <a:bodyPr tIns="109728" bIns="109728" anchor="ctr">
            <a:noAutofit/>
          </a:bodyPr>
          <a:lstStyle>
            <a:lvl1pPr marL="0" indent="0" algn="ctr">
              <a:spcBef>
                <a:spcPts val="0"/>
              </a:spcBef>
              <a:buNone/>
              <a:defRPr sz="4000" b="1">
                <a:gradFill>
                  <a:gsLst>
                    <a:gs pos="72727">
                      <a:srgbClr val="FFFFFF"/>
                    </a:gs>
                    <a:gs pos="36000">
                      <a:srgbClr val="FFFFFF"/>
                    </a:gs>
                  </a:gsLst>
                  <a:lin ang="5400000" scaled="0"/>
                </a:gradFill>
                <a:effectLst>
                  <a:outerShdw blurRad="38100" dist="38100" dir="2700000" algn="tl">
                    <a:srgbClr val="000000">
                      <a:alpha val="43137"/>
                    </a:srgbClr>
                  </a:outerShdw>
                </a:effectLst>
              </a:defRPr>
            </a:lvl1pPr>
          </a:lstStyle>
          <a:p>
            <a:pPr lvl="0"/>
            <a:r>
              <a:rPr lang="en-US"/>
              <a:t>Demo</a:t>
            </a:r>
          </a:p>
        </p:txBody>
      </p:sp>
      <p:pic>
        <p:nvPicPr>
          <p:cNvPr id="10" name="Immagin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87761" y="711548"/>
            <a:ext cx="6588225" cy="4941168"/>
          </a:xfrm>
          <a:prstGeom prst="rect">
            <a:avLst/>
          </a:prstGeom>
        </p:spPr>
      </p:pic>
    </p:spTree>
    <p:extLst>
      <p:ext uri="{BB962C8B-B14F-4D97-AF65-F5344CB8AC3E}">
        <p14:creationId xmlns:p14="http://schemas.microsoft.com/office/powerpoint/2010/main" val="1573267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Layout personalizza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piè di pagina 2"/>
          <p:cNvSpPr>
            <a:spLocks noGrp="1"/>
          </p:cNvSpPr>
          <p:nvPr>
            <p:ph type="ftr" sz="quarter" idx="10"/>
          </p:nvPr>
        </p:nvSpPr>
        <p:spPr/>
        <p:txBody>
          <a:bodyPr/>
          <a:lstStyle/>
          <a:p>
            <a:pPr>
              <a:defRPr/>
            </a:pPr>
            <a:r>
              <a:rPr lang="it-IT"/>
              <a:t>www.dotnetcode.it</a:t>
            </a:r>
          </a:p>
        </p:txBody>
      </p:sp>
      <p:sp>
        <p:nvSpPr>
          <p:cNvPr id="4" name="Segnaposto numero diapositiva 3"/>
          <p:cNvSpPr>
            <a:spLocks noGrp="1"/>
          </p:cNvSpPr>
          <p:nvPr>
            <p:ph type="sldNum" sz="quarter" idx="11"/>
          </p:nvPr>
        </p:nvSpPr>
        <p:spPr/>
        <p:txBody>
          <a:bodyPr/>
          <a:lstStyle/>
          <a:p>
            <a:pPr>
              <a:defRPr/>
            </a:pPr>
            <a:fld id="{EEB2F7A8-ADC0-46AD-B5C5-E74CD6377315}" type="slidenum">
              <a:rPr lang="it-IT" altLang="it-IT" smtClean="0"/>
              <a:pPr>
                <a:defRPr/>
              </a:pPr>
              <a:t>‹#›</a:t>
            </a:fld>
            <a:endParaRPr lang="it-IT" altLang="it-IT"/>
          </a:p>
        </p:txBody>
      </p: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204" y="764704"/>
            <a:ext cx="10461592" cy="5205888"/>
          </a:xfrm>
          <a:prstGeom prst="rect">
            <a:avLst/>
          </a:prstGeom>
        </p:spPr>
      </p:pic>
    </p:spTree>
    <p:extLst>
      <p:ext uri="{BB962C8B-B14F-4D97-AF65-F5344CB8AC3E}">
        <p14:creationId xmlns:p14="http://schemas.microsoft.com/office/powerpoint/2010/main" val="19443963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Layout personalizza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piè di pagina 2"/>
          <p:cNvSpPr>
            <a:spLocks noGrp="1"/>
          </p:cNvSpPr>
          <p:nvPr>
            <p:ph type="ftr" sz="quarter" idx="10"/>
          </p:nvPr>
        </p:nvSpPr>
        <p:spPr/>
        <p:txBody>
          <a:bodyPr/>
          <a:lstStyle/>
          <a:p>
            <a:pPr>
              <a:defRPr/>
            </a:pPr>
            <a:r>
              <a:rPr lang="it-IT"/>
              <a:t>www.dotnetcode.it</a:t>
            </a:r>
          </a:p>
        </p:txBody>
      </p:sp>
      <p:sp>
        <p:nvSpPr>
          <p:cNvPr id="4" name="Segnaposto numero diapositiva 3"/>
          <p:cNvSpPr>
            <a:spLocks noGrp="1"/>
          </p:cNvSpPr>
          <p:nvPr>
            <p:ph type="sldNum" sz="quarter" idx="11"/>
          </p:nvPr>
        </p:nvSpPr>
        <p:spPr/>
        <p:txBody>
          <a:bodyPr/>
          <a:lstStyle/>
          <a:p>
            <a:pPr>
              <a:defRPr/>
            </a:pPr>
            <a:fld id="{EEB2F7A8-ADC0-46AD-B5C5-E74CD6377315}" type="slidenum">
              <a:rPr lang="it-IT" altLang="it-IT" smtClean="0"/>
              <a:pPr>
                <a:defRPr/>
              </a:pPr>
              <a:t>‹#›</a:t>
            </a:fld>
            <a:endParaRPr lang="it-IT" altLang="it-IT"/>
          </a:p>
        </p:txBody>
      </p: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32104" y="929747"/>
            <a:ext cx="5715000" cy="5915025"/>
          </a:xfrm>
          <a:prstGeom prst="rect">
            <a:avLst/>
          </a:prstGeom>
        </p:spPr>
      </p:pic>
    </p:spTree>
    <p:extLst>
      <p:ext uri="{BB962C8B-B14F-4D97-AF65-F5344CB8AC3E}">
        <p14:creationId xmlns:p14="http://schemas.microsoft.com/office/powerpoint/2010/main" val="31391403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Layout personalizza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piè di pagina 2"/>
          <p:cNvSpPr>
            <a:spLocks noGrp="1"/>
          </p:cNvSpPr>
          <p:nvPr>
            <p:ph type="ftr" sz="quarter" idx="10"/>
          </p:nvPr>
        </p:nvSpPr>
        <p:spPr/>
        <p:txBody>
          <a:bodyPr/>
          <a:lstStyle/>
          <a:p>
            <a:pPr>
              <a:defRPr/>
            </a:pPr>
            <a:r>
              <a:rPr lang="it-IT"/>
              <a:t>www.dotnetcode.it</a:t>
            </a:r>
          </a:p>
        </p:txBody>
      </p:sp>
      <p:sp>
        <p:nvSpPr>
          <p:cNvPr id="4" name="Segnaposto numero diapositiva 3"/>
          <p:cNvSpPr>
            <a:spLocks noGrp="1"/>
          </p:cNvSpPr>
          <p:nvPr>
            <p:ph type="sldNum" sz="quarter" idx="11"/>
          </p:nvPr>
        </p:nvSpPr>
        <p:spPr/>
        <p:txBody>
          <a:bodyPr/>
          <a:lstStyle/>
          <a:p>
            <a:pPr>
              <a:defRPr/>
            </a:pPr>
            <a:fld id="{EEB2F7A8-ADC0-46AD-B5C5-E74CD6377315}" type="slidenum">
              <a:rPr lang="it-IT" altLang="it-IT" smtClean="0"/>
              <a:pPr>
                <a:defRPr/>
              </a:pPr>
              <a:t>‹#›</a:t>
            </a:fld>
            <a:endParaRPr lang="it-IT" altLang="it-IT"/>
          </a:p>
        </p:txBody>
      </p:sp>
      <p:pic>
        <p:nvPicPr>
          <p:cNvPr id="5"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142" y="-703467"/>
            <a:ext cx="12434711" cy="6994524"/>
          </a:xfrm>
          <a:prstGeom prst="rect">
            <a:avLst/>
          </a:prstGeom>
        </p:spPr>
      </p:pic>
    </p:spTree>
    <p:extLst>
      <p:ext uri="{BB962C8B-B14F-4D97-AF65-F5344CB8AC3E}">
        <p14:creationId xmlns:p14="http://schemas.microsoft.com/office/powerpoint/2010/main" val="42363418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Layout personalizza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piè di pagina 2"/>
          <p:cNvSpPr>
            <a:spLocks noGrp="1"/>
          </p:cNvSpPr>
          <p:nvPr>
            <p:ph type="ftr" sz="quarter" idx="10"/>
          </p:nvPr>
        </p:nvSpPr>
        <p:spPr/>
        <p:txBody>
          <a:bodyPr/>
          <a:lstStyle/>
          <a:p>
            <a:pPr>
              <a:defRPr/>
            </a:pPr>
            <a:r>
              <a:rPr lang="it-IT"/>
              <a:t>www.dotnetcode.it</a:t>
            </a:r>
          </a:p>
        </p:txBody>
      </p:sp>
      <p:sp>
        <p:nvSpPr>
          <p:cNvPr id="4" name="Segnaposto numero diapositiva 3"/>
          <p:cNvSpPr>
            <a:spLocks noGrp="1"/>
          </p:cNvSpPr>
          <p:nvPr>
            <p:ph type="sldNum" sz="quarter" idx="11"/>
          </p:nvPr>
        </p:nvSpPr>
        <p:spPr/>
        <p:txBody>
          <a:bodyPr/>
          <a:lstStyle/>
          <a:p>
            <a:pPr>
              <a:defRPr/>
            </a:pPr>
            <a:fld id="{EEB2F7A8-ADC0-46AD-B5C5-E74CD6377315}" type="slidenum">
              <a:rPr lang="it-IT" altLang="it-IT" smtClean="0"/>
              <a:pPr>
                <a:defRPr/>
              </a:pPr>
              <a:t>‹#›</a:t>
            </a:fld>
            <a:endParaRPr lang="it-IT" altLang="it-IT"/>
          </a:p>
        </p:txBody>
      </p:sp>
      <p:pic>
        <p:nvPicPr>
          <p:cNvPr id="5" name="Picture 3" descr="DevOps_KeyVisu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87692" y="1484784"/>
            <a:ext cx="4413986" cy="4413360"/>
          </a:xfrm>
          <a:prstGeom prst="rect">
            <a:avLst/>
          </a:prstGeom>
        </p:spPr>
      </p:pic>
    </p:spTree>
    <p:extLst>
      <p:ext uri="{BB962C8B-B14F-4D97-AF65-F5344CB8AC3E}">
        <p14:creationId xmlns:p14="http://schemas.microsoft.com/office/powerpoint/2010/main" val="9588902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Layout personalizza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piè di pagina 2"/>
          <p:cNvSpPr>
            <a:spLocks noGrp="1"/>
          </p:cNvSpPr>
          <p:nvPr>
            <p:ph type="ftr" sz="quarter" idx="10"/>
          </p:nvPr>
        </p:nvSpPr>
        <p:spPr/>
        <p:txBody>
          <a:bodyPr/>
          <a:lstStyle/>
          <a:p>
            <a:pPr>
              <a:defRPr/>
            </a:pPr>
            <a:r>
              <a:rPr lang="it-IT"/>
              <a:t>www.dotnetcode.it</a:t>
            </a:r>
          </a:p>
        </p:txBody>
      </p:sp>
      <p:sp>
        <p:nvSpPr>
          <p:cNvPr id="4" name="Segnaposto numero diapositiva 3"/>
          <p:cNvSpPr>
            <a:spLocks noGrp="1"/>
          </p:cNvSpPr>
          <p:nvPr>
            <p:ph type="sldNum" sz="quarter" idx="11"/>
          </p:nvPr>
        </p:nvSpPr>
        <p:spPr/>
        <p:txBody>
          <a:bodyPr/>
          <a:lstStyle/>
          <a:p>
            <a:pPr>
              <a:defRPr/>
            </a:pPr>
            <a:fld id="{EEB2F7A8-ADC0-46AD-B5C5-E74CD6377315}" type="slidenum">
              <a:rPr lang="it-IT" altLang="it-IT" smtClean="0"/>
              <a:pPr>
                <a:defRPr/>
              </a:pPr>
              <a:t>‹#›</a:t>
            </a:fld>
            <a:endParaRPr lang="it-IT" altLang="it-IT"/>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75099" y="1340768"/>
            <a:ext cx="4707301" cy="4706633"/>
          </a:xfrm>
          <a:prstGeom prst="rect">
            <a:avLst/>
          </a:prstGeom>
        </p:spPr>
      </p:pic>
    </p:spTree>
    <p:extLst>
      <p:ext uri="{BB962C8B-B14F-4D97-AF65-F5344CB8AC3E}">
        <p14:creationId xmlns:p14="http://schemas.microsoft.com/office/powerpoint/2010/main" val="37829145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Layout personalizza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piè di pagina 2"/>
          <p:cNvSpPr>
            <a:spLocks noGrp="1"/>
          </p:cNvSpPr>
          <p:nvPr>
            <p:ph type="ftr" sz="quarter" idx="10"/>
          </p:nvPr>
        </p:nvSpPr>
        <p:spPr/>
        <p:txBody>
          <a:bodyPr/>
          <a:lstStyle/>
          <a:p>
            <a:pPr>
              <a:defRPr/>
            </a:pPr>
            <a:r>
              <a:rPr lang="it-IT"/>
              <a:t>www.dotnetcode.it</a:t>
            </a:r>
          </a:p>
        </p:txBody>
      </p:sp>
      <p:sp>
        <p:nvSpPr>
          <p:cNvPr id="4" name="Segnaposto numero diapositiva 3"/>
          <p:cNvSpPr>
            <a:spLocks noGrp="1"/>
          </p:cNvSpPr>
          <p:nvPr>
            <p:ph type="sldNum" sz="quarter" idx="11"/>
          </p:nvPr>
        </p:nvSpPr>
        <p:spPr/>
        <p:txBody>
          <a:bodyPr/>
          <a:lstStyle/>
          <a:p>
            <a:pPr>
              <a:defRPr/>
            </a:pPr>
            <a:fld id="{EEB2F7A8-ADC0-46AD-B5C5-E74CD6377315}" type="slidenum">
              <a:rPr lang="it-IT" altLang="it-IT" smtClean="0"/>
              <a:pPr>
                <a:defRPr/>
              </a:pPr>
              <a:t>‹#›</a:t>
            </a:fld>
            <a:endParaRPr lang="it-IT" altLang="it-IT"/>
          </a:p>
        </p:txBody>
      </p:sp>
      <p:pic>
        <p:nvPicPr>
          <p:cNvPr id="5"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62001" y="1628800"/>
            <a:ext cx="4413986" cy="4413360"/>
          </a:xfrm>
          <a:prstGeom prst="rect">
            <a:avLst/>
          </a:prstGeom>
        </p:spPr>
      </p:pic>
    </p:spTree>
    <p:extLst>
      <p:ext uri="{BB962C8B-B14F-4D97-AF65-F5344CB8AC3E}">
        <p14:creationId xmlns:p14="http://schemas.microsoft.com/office/powerpoint/2010/main" val="342793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914400" rtl="0" eaLnBrk="1" latinLnBrk="0" hangingPunct="1">
              <a:spcBef>
                <a:spcPct val="0"/>
              </a:spcBef>
              <a:buNone/>
              <a:defRPr lang="it-IT" sz="3600" b="1" kern="1200" dirty="0">
                <a:solidFill>
                  <a:schemeClr val="tx1"/>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6" name="Text Placeholder 5"/>
          <p:cNvSpPr>
            <a:spLocks noGrp="1"/>
          </p:cNvSpPr>
          <p:nvPr>
            <p:ph type="body" sz="quarter" idx="12"/>
          </p:nvPr>
        </p:nvSpPr>
        <p:spPr>
          <a:xfrm>
            <a:off x="334434" y="3501008"/>
            <a:ext cx="11523133" cy="2448272"/>
          </a:xfrm>
        </p:spPr>
        <p:txBody>
          <a:bodyPr/>
          <a:lstStyle>
            <a:lvl1pPr marL="0" indent="0">
              <a:buNone/>
              <a:defRPr>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Content Placeholder 8"/>
          <p:cNvSpPr>
            <a:spLocks noGrp="1"/>
          </p:cNvSpPr>
          <p:nvPr>
            <p:ph sz="quarter" idx="13"/>
          </p:nvPr>
        </p:nvSpPr>
        <p:spPr>
          <a:xfrm>
            <a:off x="624418" y="1484314"/>
            <a:ext cx="10957983" cy="1728787"/>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Footer Placeholder 4"/>
          <p:cNvSpPr>
            <a:spLocks noGrp="1"/>
          </p:cNvSpPr>
          <p:nvPr>
            <p:ph type="ftr" sz="quarter" idx="14"/>
          </p:nvPr>
        </p:nvSpPr>
        <p:spPr/>
        <p:txBody>
          <a:bodyPr/>
          <a:lstStyle>
            <a:lvl1pPr>
              <a:defRPr/>
            </a:lvl1pPr>
          </a:lstStyle>
          <a:p>
            <a:pPr>
              <a:defRPr/>
            </a:pPr>
            <a:endParaRPr lang="it-IT"/>
          </a:p>
        </p:txBody>
      </p:sp>
      <p:sp>
        <p:nvSpPr>
          <p:cNvPr id="7" name="Slide Number Placeholder 5"/>
          <p:cNvSpPr>
            <a:spLocks noGrp="1"/>
          </p:cNvSpPr>
          <p:nvPr>
            <p:ph type="sldNum" sz="quarter" idx="15"/>
          </p:nvPr>
        </p:nvSpPr>
        <p:spPr/>
        <p:txBody>
          <a:bodyPr/>
          <a:lstStyle>
            <a:lvl1pPr>
              <a:defRPr smtClean="0"/>
            </a:lvl1pPr>
          </a:lstStyle>
          <a:p>
            <a:pPr>
              <a:defRPr/>
            </a:pPr>
            <a:fld id="{758B6036-425A-444C-84CF-D18E2FC27549}" type="slidenum">
              <a:rPr lang="it-IT" altLang="it-IT"/>
              <a:pPr>
                <a:defRPr/>
              </a:pPr>
              <a:t>‹#›</a:t>
            </a:fld>
            <a:endParaRPr lang="it-IT" altLang="it-IT"/>
          </a:p>
        </p:txBody>
      </p:sp>
    </p:spTree>
    <p:extLst>
      <p:ext uri="{BB962C8B-B14F-4D97-AF65-F5344CB8AC3E}">
        <p14:creationId xmlns:p14="http://schemas.microsoft.com/office/powerpoint/2010/main" val="13869514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Layout personalizza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piè di pagina 2"/>
          <p:cNvSpPr>
            <a:spLocks noGrp="1"/>
          </p:cNvSpPr>
          <p:nvPr>
            <p:ph type="ftr" sz="quarter" idx="10"/>
          </p:nvPr>
        </p:nvSpPr>
        <p:spPr/>
        <p:txBody>
          <a:bodyPr/>
          <a:lstStyle/>
          <a:p>
            <a:pPr>
              <a:defRPr/>
            </a:pPr>
            <a:r>
              <a:rPr lang="it-IT"/>
              <a:t>www.dotnetcode.it</a:t>
            </a:r>
          </a:p>
        </p:txBody>
      </p:sp>
      <p:sp>
        <p:nvSpPr>
          <p:cNvPr id="4" name="Segnaposto numero diapositiva 3"/>
          <p:cNvSpPr>
            <a:spLocks noGrp="1"/>
          </p:cNvSpPr>
          <p:nvPr>
            <p:ph type="sldNum" sz="quarter" idx="11"/>
          </p:nvPr>
        </p:nvSpPr>
        <p:spPr/>
        <p:txBody>
          <a:bodyPr/>
          <a:lstStyle/>
          <a:p>
            <a:pPr>
              <a:defRPr/>
            </a:pPr>
            <a:fld id="{EEB2F7A8-ADC0-46AD-B5C5-E74CD6377315}" type="slidenum">
              <a:rPr lang="it-IT" altLang="it-IT" smtClean="0"/>
              <a:pPr>
                <a:defRPr/>
              </a:pPr>
              <a:t>‹#›</a:t>
            </a:fld>
            <a:endParaRPr lang="it-IT" altLang="it-IT"/>
          </a:p>
        </p:txBody>
      </p: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7776" y="1628800"/>
            <a:ext cx="3194624" cy="4297702"/>
          </a:xfrm>
          <a:prstGeom prst="rect">
            <a:avLst/>
          </a:prstGeom>
        </p:spPr>
      </p:pic>
    </p:spTree>
    <p:extLst>
      <p:ext uri="{BB962C8B-B14F-4D97-AF65-F5344CB8AC3E}">
        <p14:creationId xmlns:p14="http://schemas.microsoft.com/office/powerpoint/2010/main" val="31106537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Layout personalizza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piè di pagina 2"/>
          <p:cNvSpPr>
            <a:spLocks noGrp="1"/>
          </p:cNvSpPr>
          <p:nvPr>
            <p:ph type="ftr" sz="quarter" idx="10"/>
          </p:nvPr>
        </p:nvSpPr>
        <p:spPr/>
        <p:txBody>
          <a:bodyPr/>
          <a:lstStyle/>
          <a:p>
            <a:pPr>
              <a:defRPr/>
            </a:pPr>
            <a:r>
              <a:rPr lang="it-IT"/>
              <a:t>www.dotnetcode.it</a:t>
            </a:r>
          </a:p>
        </p:txBody>
      </p:sp>
      <p:sp>
        <p:nvSpPr>
          <p:cNvPr id="4" name="Segnaposto numero diapositiva 3"/>
          <p:cNvSpPr>
            <a:spLocks noGrp="1"/>
          </p:cNvSpPr>
          <p:nvPr>
            <p:ph type="sldNum" sz="quarter" idx="11"/>
          </p:nvPr>
        </p:nvSpPr>
        <p:spPr/>
        <p:txBody>
          <a:bodyPr/>
          <a:lstStyle/>
          <a:p>
            <a:pPr>
              <a:defRPr/>
            </a:pPr>
            <a:fld id="{EEB2F7A8-ADC0-46AD-B5C5-E74CD6377315}" type="slidenum">
              <a:rPr lang="it-IT" altLang="it-IT" smtClean="0"/>
              <a:pPr>
                <a:defRPr/>
              </a:pPr>
              <a:t>‹#›</a:t>
            </a:fld>
            <a:endParaRPr lang="it-IT" altLang="it-IT"/>
          </a:p>
        </p:txBody>
      </p: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37337470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solidFill>
                  <a:schemeClr val="tx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n-US"/>
              <a:t>Click to edit Master title style</a:t>
            </a:r>
            <a:endParaRPr lang="it-IT"/>
          </a:p>
        </p:txBody>
      </p:sp>
      <p:sp>
        <p:nvSpPr>
          <p:cNvPr id="6" name="Text Placeholder 5"/>
          <p:cNvSpPr>
            <a:spLocks noGrp="1"/>
          </p:cNvSpPr>
          <p:nvPr>
            <p:ph type="body" sz="quarter" idx="12"/>
          </p:nvPr>
        </p:nvSpPr>
        <p:spPr>
          <a:xfrm>
            <a:off x="334434" y="2060848"/>
            <a:ext cx="11523133" cy="3455987"/>
          </a:xfrm>
        </p:spPr>
        <p:txBody>
          <a:bodyPr/>
          <a:lstStyle>
            <a:lvl1pPr marL="0" indent="0">
              <a:buNone/>
              <a:defRPr>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7"/>
          <p:cNvSpPr>
            <a:spLocks noGrp="1"/>
          </p:cNvSpPr>
          <p:nvPr>
            <p:ph type="body" sz="quarter" idx="13"/>
          </p:nvPr>
        </p:nvSpPr>
        <p:spPr>
          <a:xfrm>
            <a:off x="334434" y="1341439"/>
            <a:ext cx="11523133" cy="574675"/>
          </a:xfrm>
        </p:spPr>
        <p:txBody>
          <a:bodyPr/>
          <a:lstStyle>
            <a:lvl1pPr marL="0" indent="0">
              <a:buNone/>
              <a:defRPr sz="2400" baseline="0">
                <a:solidFill>
                  <a:schemeClr val="tx1">
                    <a:lumMod val="50000"/>
                    <a:lumOff val="50000"/>
                  </a:schemeClr>
                </a:solidFill>
                <a:latin typeface="Segoe UI" panose="020B0502040204020203" pitchFamily="34" charset="0"/>
                <a:cs typeface="Segoe UI" panose="020B0502040204020203" pitchFamily="34" charset="0"/>
              </a:defRPr>
            </a:lvl1pPr>
          </a:lstStyle>
          <a:p>
            <a:pPr lvl="0"/>
            <a:r>
              <a:rPr lang="it-IT"/>
              <a:t>Fare clic per modificare stili del testo dello schema</a:t>
            </a:r>
          </a:p>
        </p:txBody>
      </p:sp>
      <p:sp>
        <p:nvSpPr>
          <p:cNvPr id="5" name="Footer Placeholder 4"/>
          <p:cNvSpPr>
            <a:spLocks noGrp="1"/>
          </p:cNvSpPr>
          <p:nvPr>
            <p:ph type="ftr" sz="quarter" idx="14"/>
          </p:nvPr>
        </p:nvSpPr>
        <p:spPr/>
        <p:txBody>
          <a:bodyPr/>
          <a:lstStyle>
            <a:lvl1pPr>
              <a:defRPr/>
            </a:lvl1pPr>
          </a:lstStyle>
          <a:p>
            <a:pPr>
              <a:defRPr/>
            </a:pPr>
            <a:r>
              <a:rPr lang="it-IT"/>
              <a:t>www.dotnetcode.it</a:t>
            </a:r>
          </a:p>
        </p:txBody>
      </p:sp>
      <p:sp>
        <p:nvSpPr>
          <p:cNvPr id="7" name="Slide Number Placeholder 5"/>
          <p:cNvSpPr>
            <a:spLocks noGrp="1"/>
          </p:cNvSpPr>
          <p:nvPr>
            <p:ph type="sldNum" sz="quarter" idx="15"/>
          </p:nvPr>
        </p:nvSpPr>
        <p:spPr/>
        <p:txBody>
          <a:bodyPr/>
          <a:lstStyle>
            <a:lvl1pPr>
              <a:defRPr smtClean="0"/>
            </a:lvl1pPr>
          </a:lstStyle>
          <a:p>
            <a:pPr>
              <a:defRPr/>
            </a:pPr>
            <a:fld id="{EFD352AC-6905-456A-B5A5-D5B8F6B7E589}" type="slidenum">
              <a:rPr lang="it-IT" altLang="it-IT"/>
              <a:pPr>
                <a:defRPr/>
              </a:pPr>
              <a:t>‹#›</a:t>
            </a:fld>
            <a:endParaRPr lang="it-IT" altLang="it-IT"/>
          </a:p>
        </p:txBody>
      </p:sp>
    </p:spTree>
    <p:extLst>
      <p:ext uri="{BB962C8B-B14F-4D97-AF65-F5344CB8AC3E}">
        <p14:creationId xmlns:p14="http://schemas.microsoft.com/office/powerpoint/2010/main" val="29966622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it-IT" sz="3600" b="1" kern="1200" dirty="0">
                <a:solidFill>
                  <a:schemeClr val="tx1"/>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6" name="Text Placeholder 5"/>
          <p:cNvSpPr>
            <a:spLocks noGrp="1"/>
          </p:cNvSpPr>
          <p:nvPr>
            <p:ph type="body" sz="quarter" idx="12"/>
          </p:nvPr>
        </p:nvSpPr>
        <p:spPr>
          <a:xfrm>
            <a:off x="334434" y="1484784"/>
            <a:ext cx="11523133" cy="4464496"/>
          </a:xfrm>
        </p:spPr>
        <p:txBody>
          <a:bodyPr/>
          <a:lstStyle>
            <a:lvl1pPr marL="0" indent="0">
              <a:buNone/>
              <a:defRPr>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Footer Placeholder 4"/>
          <p:cNvSpPr>
            <a:spLocks noGrp="1"/>
          </p:cNvSpPr>
          <p:nvPr>
            <p:ph type="ftr" sz="quarter" idx="13"/>
          </p:nvPr>
        </p:nvSpPr>
        <p:spPr/>
        <p:txBody>
          <a:bodyPr/>
          <a:lstStyle>
            <a:lvl1pPr>
              <a:defRPr/>
            </a:lvl1pPr>
          </a:lstStyle>
          <a:p>
            <a:pPr>
              <a:defRPr/>
            </a:pPr>
            <a:r>
              <a:rPr lang="it-IT"/>
              <a:t>www.dotnetcode.it</a:t>
            </a:r>
          </a:p>
        </p:txBody>
      </p:sp>
      <p:sp>
        <p:nvSpPr>
          <p:cNvPr id="5" name="Slide Number Placeholder 5"/>
          <p:cNvSpPr>
            <a:spLocks noGrp="1"/>
          </p:cNvSpPr>
          <p:nvPr>
            <p:ph type="sldNum" sz="quarter" idx="14"/>
          </p:nvPr>
        </p:nvSpPr>
        <p:spPr/>
        <p:txBody>
          <a:bodyPr/>
          <a:lstStyle>
            <a:lvl1pPr>
              <a:defRPr smtClean="0"/>
            </a:lvl1pPr>
          </a:lstStyle>
          <a:p>
            <a:pPr>
              <a:defRPr/>
            </a:pPr>
            <a:fld id="{3F934A2A-E135-466B-92D8-A0E08F711F43}" type="slidenum">
              <a:rPr lang="it-IT" altLang="it-IT"/>
              <a:pPr>
                <a:defRPr/>
              </a:pPr>
              <a:t>‹#›</a:t>
            </a:fld>
            <a:endParaRPr lang="it-IT" altLang="it-IT"/>
          </a:p>
        </p:txBody>
      </p:sp>
    </p:spTree>
    <p:extLst>
      <p:ext uri="{BB962C8B-B14F-4D97-AF65-F5344CB8AC3E}">
        <p14:creationId xmlns:p14="http://schemas.microsoft.com/office/powerpoint/2010/main" val="2228165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914400" rtl="0" eaLnBrk="1" latinLnBrk="0" hangingPunct="1">
              <a:spcBef>
                <a:spcPct val="0"/>
              </a:spcBef>
              <a:buNone/>
              <a:defRPr lang="it-IT" sz="3600" b="1" kern="1200" dirty="0">
                <a:solidFill>
                  <a:schemeClr val="tx1"/>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6" name="Text Placeholder 5"/>
          <p:cNvSpPr>
            <a:spLocks noGrp="1"/>
          </p:cNvSpPr>
          <p:nvPr>
            <p:ph type="body" sz="quarter" idx="12"/>
          </p:nvPr>
        </p:nvSpPr>
        <p:spPr>
          <a:xfrm>
            <a:off x="334434" y="3501008"/>
            <a:ext cx="11523133" cy="2448272"/>
          </a:xfrm>
        </p:spPr>
        <p:txBody>
          <a:bodyPr/>
          <a:lstStyle>
            <a:lvl1pPr marL="0" indent="0">
              <a:buNone/>
              <a:defRPr>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Content Placeholder 8"/>
          <p:cNvSpPr>
            <a:spLocks noGrp="1"/>
          </p:cNvSpPr>
          <p:nvPr>
            <p:ph sz="quarter" idx="13"/>
          </p:nvPr>
        </p:nvSpPr>
        <p:spPr>
          <a:xfrm>
            <a:off x="624418" y="1484314"/>
            <a:ext cx="10957983" cy="1728787"/>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Footer Placeholder 4"/>
          <p:cNvSpPr>
            <a:spLocks noGrp="1"/>
          </p:cNvSpPr>
          <p:nvPr>
            <p:ph type="ftr" sz="quarter" idx="14"/>
          </p:nvPr>
        </p:nvSpPr>
        <p:spPr/>
        <p:txBody>
          <a:bodyPr/>
          <a:lstStyle>
            <a:lvl1pPr>
              <a:defRPr/>
            </a:lvl1pPr>
          </a:lstStyle>
          <a:p>
            <a:pPr>
              <a:defRPr/>
            </a:pPr>
            <a:r>
              <a:rPr lang="it-IT"/>
              <a:t>www.dotnetcode.it</a:t>
            </a:r>
          </a:p>
        </p:txBody>
      </p:sp>
      <p:sp>
        <p:nvSpPr>
          <p:cNvPr id="7" name="Slide Number Placeholder 5"/>
          <p:cNvSpPr>
            <a:spLocks noGrp="1"/>
          </p:cNvSpPr>
          <p:nvPr>
            <p:ph type="sldNum" sz="quarter" idx="15"/>
          </p:nvPr>
        </p:nvSpPr>
        <p:spPr/>
        <p:txBody>
          <a:bodyPr/>
          <a:lstStyle>
            <a:lvl1pPr>
              <a:defRPr smtClean="0"/>
            </a:lvl1pPr>
          </a:lstStyle>
          <a:p>
            <a:pPr>
              <a:defRPr/>
            </a:pPr>
            <a:fld id="{758B6036-425A-444C-84CF-D18E2FC27549}" type="slidenum">
              <a:rPr lang="it-IT" altLang="it-IT"/>
              <a:pPr>
                <a:defRPr/>
              </a:pPr>
              <a:t>‹#›</a:t>
            </a:fld>
            <a:endParaRPr lang="it-IT" altLang="it-IT"/>
          </a:p>
        </p:txBody>
      </p:sp>
    </p:spTree>
    <p:extLst>
      <p:ext uri="{BB962C8B-B14F-4D97-AF65-F5344CB8AC3E}">
        <p14:creationId xmlns:p14="http://schemas.microsoft.com/office/powerpoint/2010/main" val="38122953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914400" rtl="0" eaLnBrk="1" latinLnBrk="0" hangingPunct="1">
              <a:spcBef>
                <a:spcPct val="0"/>
              </a:spcBef>
              <a:buNone/>
              <a:defRPr lang="it-IT" sz="3600" b="1" kern="1200" dirty="0">
                <a:solidFill>
                  <a:schemeClr val="tx1"/>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9" name="Content Placeholder 8"/>
          <p:cNvSpPr>
            <a:spLocks noGrp="1"/>
          </p:cNvSpPr>
          <p:nvPr>
            <p:ph sz="quarter" idx="13"/>
          </p:nvPr>
        </p:nvSpPr>
        <p:spPr>
          <a:xfrm>
            <a:off x="431371" y="1484314"/>
            <a:ext cx="5471583" cy="439295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Content Placeholder 8"/>
          <p:cNvSpPr>
            <a:spLocks noGrp="1"/>
          </p:cNvSpPr>
          <p:nvPr>
            <p:ph sz="quarter" idx="14"/>
          </p:nvPr>
        </p:nvSpPr>
        <p:spPr>
          <a:xfrm>
            <a:off x="6288022" y="1484314"/>
            <a:ext cx="5471583" cy="439295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Footer Placeholder 4"/>
          <p:cNvSpPr>
            <a:spLocks noGrp="1"/>
          </p:cNvSpPr>
          <p:nvPr>
            <p:ph type="ftr" sz="quarter" idx="15"/>
          </p:nvPr>
        </p:nvSpPr>
        <p:spPr/>
        <p:txBody>
          <a:bodyPr/>
          <a:lstStyle>
            <a:lvl1pPr>
              <a:defRPr/>
            </a:lvl1pPr>
          </a:lstStyle>
          <a:p>
            <a:pPr>
              <a:defRPr/>
            </a:pPr>
            <a:r>
              <a:rPr lang="it-IT"/>
              <a:t>www.dotnetcode.it</a:t>
            </a:r>
          </a:p>
        </p:txBody>
      </p:sp>
      <p:sp>
        <p:nvSpPr>
          <p:cNvPr id="6" name="Slide Number Placeholder 5"/>
          <p:cNvSpPr>
            <a:spLocks noGrp="1"/>
          </p:cNvSpPr>
          <p:nvPr>
            <p:ph type="sldNum" sz="quarter" idx="16"/>
          </p:nvPr>
        </p:nvSpPr>
        <p:spPr/>
        <p:txBody>
          <a:bodyPr/>
          <a:lstStyle>
            <a:lvl1pPr>
              <a:defRPr smtClean="0"/>
            </a:lvl1pPr>
          </a:lstStyle>
          <a:p>
            <a:pPr>
              <a:defRPr/>
            </a:pPr>
            <a:fld id="{90E6BC9E-036C-469E-B403-6E81A3EE1C23}" type="slidenum">
              <a:rPr lang="it-IT" altLang="it-IT"/>
              <a:pPr>
                <a:defRPr/>
              </a:pPr>
              <a:t>‹#›</a:t>
            </a:fld>
            <a:endParaRPr lang="it-IT" altLang="it-IT"/>
          </a:p>
        </p:txBody>
      </p:sp>
    </p:spTree>
    <p:extLst>
      <p:ext uri="{BB962C8B-B14F-4D97-AF65-F5344CB8AC3E}">
        <p14:creationId xmlns:p14="http://schemas.microsoft.com/office/powerpoint/2010/main" val="37508653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914400" rtl="0" eaLnBrk="1" latinLnBrk="0" hangingPunct="1">
              <a:spcBef>
                <a:spcPct val="0"/>
              </a:spcBef>
              <a:buNone/>
              <a:defRPr lang="it-IT" sz="3600" b="1" kern="1200" dirty="0">
                <a:solidFill>
                  <a:schemeClr val="tx1"/>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9" name="Content Placeholder 8"/>
          <p:cNvSpPr>
            <a:spLocks noGrp="1"/>
          </p:cNvSpPr>
          <p:nvPr>
            <p:ph sz="quarter" idx="13"/>
          </p:nvPr>
        </p:nvSpPr>
        <p:spPr>
          <a:xfrm>
            <a:off x="431371" y="2276872"/>
            <a:ext cx="5471583" cy="36004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Content Placeholder 8"/>
          <p:cNvSpPr>
            <a:spLocks noGrp="1"/>
          </p:cNvSpPr>
          <p:nvPr>
            <p:ph sz="quarter" idx="14"/>
          </p:nvPr>
        </p:nvSpPr>
        <p:spPr>
          <a:xfrm>
            <a:off x="6288022" y="2276872"/>
            <a:ext cx="5471583" cy="36004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Content Placeholder 5"/>
          <p:cNvSpPr>
            <a:spLocks noGrp="1"/>
          </p:cNvSpPr>
          <p:nvPr>
            <p:ph sz="quarter" idx="15"/>
          </p:nvPr>
        </p:nvSpPr>
        <p:spPr>
          <a:xfrm>
            <a:off x="431800" y="1373188"/>
            <a:ext cx="5471584" cy="760412"/>
          </a:xfrm>
        </p:spPr>
        <p:txBody>
          <a:bodyPr/>
          <a:lstStyle>
            <a:lvl1pPr>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10" name="Content Placeholder 5"/>
          <p:cNvSpPr>
            <a:spLocks noGrp="1"/>
          </p:cNvSpPr>
          <p:nvPr>
            <p:ph sz="quarter" idx="16"/>
          </p:nvPr>
        </p:nvSpPr>
        <p:spPr>
          <a:xfrm>
            <a:off x="6288021" y="1380580"/>
            <a:ext cx="5471584" cy="760412"/>
          </a:xfrm>
        </p:spPr>
        <p:txBody>
          <a:bodyPr/>
          <a:lstStyle>
            <a:lvl1pPr>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8" name="Footer Placeholder 4"/>
          <p:cNvSpPr>
            <a:spLocks noGrp="1"/>
          </p:cNvSpPr>
          <p:nvPr>
            <p:ph type="ftr" sz="quarter" idx="17"/>
          </p:nvPr>
        </p:nvSpPr>
        <p:spPr/>
        <p:txBody>
          <a:bodyPr/>
          <a:lstStyle>
            <a:lvl1pPr>
              <a:defRPr/>
            </a:lvl1pPr>
          </a:lstStyle>
          <a:p>
            <a:pPr>
              <a:defRPr/>
            </a:pPr>
            <a:r>
              <a:rPr lang="it-IT"/>
              <a:t>www.dotnetcode.it</a:t>
            </a:r>
          </a:p>
        </p:txBody>
      </p:sp>
      <p:sp>
        <p:nvSpPr>
          <p:cNvPr id="11" name="Slide Number Placeholder 5"/>
          <p:cNvSpPr>
            <a:spLocks noGrp="1"/>
          </p:cNvSpPr>
          <p:nvPr>
            <p:ph type="sldNum" sz="quarter" idx="18"/>
          </p:nvPr>
        </p:nvSpPr>
        <p:spPr/>
        <p:txBody>
          <a:bodyPr/>
          <a:lstStyle>
            <a:lvl1pPr>
              <a:defRPr smtClean="0"/>
            </a:lvl1pPr>
          </a:lstStyle>
          <a:p>
            <a:pPr>
              <a:defRPr/>
            </a:pPr>
            <a:fld id="{DEFCD5EF-6E3D-4A4C-96C7-730A1812BD47}" type="slidenum">
              <a:rPr lang="it-IT" altLang="it-IT"/>
              <a:pPr>
                <a:defRPr/>
              </a:pPr>
              <a:t>‹#›</a:t>
            </a:fld>
            <a:endParaRPr lang="it-IT" altLang="it-IT"/>
          </a:p>
        </p:txBody>
      </p:sp>
    </p:spTree>
    <p:extLst>
      <p:ext uri="{BB962C8B-B14F-4D97-AF65-F5344CB8AC3E}">
        <p14:creationId xmlns:p14="http://schemas.microsoft.com/office/powerpoint/2010/main" val="42085235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solidFill>
                  <a:schemeClr val="tx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n-US"/>
              <a:t>Click to edit Master title style</a:t>
            </a:r>
            <a:endParaRPr lang="it-IT"/>
          </a:p>
        </p:txBody>
      </p:sp>
      <p:sp>
        <p:nvSpPr>
          <p:cNvPr id="9" name="Content Placeholder 8"/>
          <p:cNvSpPr>
            <a:spLocks noGrp="1"/>
          </p:cNvSpPr>
          <p:nvPr>
            <p:ph sz="quarter" idx="13"/>
          </p:nvPr>
        </p:nvSpPr>
        <p:spPr>
          <a:xfrm>
            <a:off x="239349" y="2276872"/>
            <a:ext cx="3744416" cy="3600400"/>
          </a:xfrm>
        </p:spPr>
        <p:txBody>
          <a:bodyPr/>
          <a:lstStyle>
            <a:lvl1pPr marL="0" indent="0">
              <a:buNone/>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6" name="Content Placeholder 5"/>
          <p:cNvSpPr>
            <a:spLocks noGrp="1"/>
          </p:cNvSpPr>
          <p:nvPr>
            <p:ph sz="quarter" idx="15"/>
          </p:nvPr>
        </p:nvSpPr>
        <p:spPr>
          <a:xfrm>
            <a:off x="239349" y="1373188"/>
            <a:ext cx="3743987" cy="760412"/>
          </a:xfrm>
        </p:spPr>
        <p:txBody>
          <a:bodyPr/>
          <a:lstStyle>
            <a:lvl1pPr marL="0" indent="0">
              <a:buNone/>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11" name="Content Placeholder 5"/>
          <p:cNvSpPr>
            <a:spLocks noGrp="1"/>
          </p:cNvSpPr>
          <p:nvPr>
            <p:ph sz="quarter" idx="16"/>
          </p:nvPr>
        </p:nvSpPr>
        <p:spPr>
          <a:xfrm>
            <a:off x="8208235" y="1373188"/>
            <a:ext cx="3743987" cy="760412"/>
          </a:xfrm>
        </p:spPr>
        <p:txBody>
          <a:bodyPr/>
          <a:lstStyle>
            <a:lvl1pPr marL="0" indent="0">
              <a:buNone/>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12" name="Content Placeholder 5"/>
          <p:cNvSpPr>
            <a:spLocks noGrp="1"/>
          </p:cNvSpPr>
          <p:nvPr>
            <p:ph sz="quarter" idx="17"/>
          </p:nvPr>
        </p:nvSpPr>
        <p:spPr>
          <a:xfrm>
            <a:off x="4272227" y="1373188"/>
            <a:ext cx="3743987" cy="760412"/>
          </a:xfrm>
        </p:spPr>
        <p:txBody>
          <a:bodyPr/>
          <a:lstStyle>
            <a:lvl1pPr marL="0" indent="0">
              <a:buNone/>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13" name="Content Placeholder 8"/>
          <p:cNvSpPr>
            <a:spLocks noGrp="1"/>
          </p:cNvSpPr>
          <p:nvPr>
            <p:ph sz="quarter" idx="18"/>
          </p:nvPr>
        </p:nvSpPr>
        <p:spPr>
          <a:xfrm>
            <a:off x="4272227" y="2276872"/>
            <a:ext cx="3744416" cy="3600400"/>
          </a:xfrm>
        </p:spPr>
        <p:txBody>
          <a:bodyPr/>
          <a:lstStyle>
            <a:lvl1pPr marL="0" indent="0">
              <a:buNone/>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0" name="Content Placeholder 8"/>
          <p:cNvSpPr>
            <a:spLocks noGrp="1"/>
          </p:cNvSpPr>
          <p:nvPr>
            <p:ph sz="quarter" idx="19"/>
          </p:nvPr>
        </p:nvSpPr>
        <p:spPr>
          <a:xfrm>
            <a:off x="8207805" y="2280444"/>
            <a:ext cx="3744416" cy="3600400"/>
          </a:xfrm>
        </p:spPr>
        <p:txBody>
          <a:bodyPr/>
          <a:lstStyle>
            <a:lvl1pPr marL="0" indent="0">
              <a:buNone/>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4" name="Footer Placeholder 4"/>
          <p:cNvSpPr>
            <a:spLocks noGrp="1"/>
          </p:cNvSpPr>
          <p:nvPr>
            <p:ph type="ftr" sz="quarter" idx="20"/>
          </p:nvPr>
        </p:nvSpPr>
        <p:spPr/>
        <p:txBody>
          <a:bodyPr/>
          <a:lstStyle>
            <a:lvl1pPr>
              <a:defRPr/>
            </a:lvl1pPr>
          </a:lstStyle>
          <a:p>
            <a:pPr>
              <a:defRPr/>
            </a:pPr>
            <a:r>
              <a:rPr lang="it-IT"/>
              <a:t>www.dotnetcode.it</a:t>
            </a:r>
          </a:p>
        </p:txBody>
      </p:sp>
      <p:sp>
        <p:nvSpPr>
          <p:cNvPr id="15" name="Slide Number Placeholder 5"/>
          <p:cNvSpPr>
            <a:spLocks noGrp="1"/>
          </p:cNvSpPr>
          <p:nvPr>
            <p:ph type="sldNum" sz="quarter" idx="21"/>
          </p:nvPr>
        </p:nvSpPr>
        <p:spPr/>
        <p:txBody>
          <a:bodyPr/>
          <a:lstStyle>
            <a:lvl1pPr>
              <a:defRPr smtClean="0"/>
            </a:lvl1pPr>
          </a:lstStyle>
          <a:p>
            <a:pPr>
              <a:defRPr/>
            </a:pPr>
            <a:fld id="{5CF54E43-1BC5-4652-80BB-205FD78A7C61}" type="slidenum">
              <a:rPr lang="it-IT" altLang="it-IT"/>
              <a:pPr>
                <a:defRPr/>
              </a:pPr>
              <a:t>‹#›</a:t>
            </a:fld>
            <a:endParaRPr lang="it-IT" altLang="it-IT"/>
          </a:p>
        </p:txBody>
      </p:sp>
    </p:spTree>
    <p:extLst>
      <p:ext uri="{BB962C8B-B14F-4D97-AF65-F5344CB8AC3E}">
        <p14:creationId xmlns:p14="http://schemas.microsoft.com/office/powerpoint/2010/main" val="3407156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chemeClr val="tx1"/>
                </a:solidFill>
              </a:defRPr>
            </a:lvl1pPr>
          </a:lstStyle>
          <a:p>
            <a:r>
              <a:rPr lang="en-US"/>
              <a:t>Click to edit Master title style</a:t>
            </a:r>
            <a:endParaRPr lang="it-IT"/>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Footer Placeholder 4"/>
          <p:cNvSpPr>
            <a:spLocks noGrp="1"/>
          </p:cNvSpPr>
          <p:nvPr>
            <p:ph type="ftr" sz="quarter" idx="10"/>
          </p:nvPr>
        </p:nvSpPr>
        <p:spPr/>
        <p:txBody>
          <a:bodyPr/>
          <a:lstStyle>
            <a:lvl1pPr>
              <a:defRPr/>
            </a:lvl1pPr>
          </a:lstStyle>
          <a:p>
            <a:pPr>
              <a:defRPr/>
            </a:pPr>
            <a:r>
              <a:rPr lang="it-IT"/>
              <a:t>www.dotnetcode.it</a:t>
            </a:r>
          </a:p>
        </p:txBody>
      </p:sp>
      <p:sp>
        <p:nvSpPr>
          <p:cNvPr id="5" name="Slide Number Placeholder 5"/>
          <p:cNvSpPr>
            <a:spLocks noGrp="1"/>
          </p:cNvSpPr>
          <p:nvPr>
            <p:ph type="sldNum" sz="quarter" idx="11"/>
          </p:nvPr>
        </p:nvSpPr>
        <p:spPr/>
        <p:txBody>
          <a:bodyPr/>
          <a:lstStyle>
            <a:lvl1pPr>
              <a:defRPr smtClean="0"/>
            </a:lvl1pPr>
          </a:lstStyle>
          <a:p>
            <a:pPr>
              <a:defRPr/>
            </a:pPr>
            <a:fld id="{870F7B97-74A7-45FB-9BF3-5EDE6E9F1925}" type="slidenum">
              <a:rPr lang="it-IT" altLang="it-IT"/>
              <a:pPr>
                <a:defRPr/>
              </a:pPr>
              <a:t>‹#›</a:t>
            </a:fld>
            <a:endParaRPr lang="it-IT" altLang="it-IT"/>
          </a:p>
        </p:txBody>
      </p:sp>
    </p:spTree>
    <p:extLst>
      <p:ext uri="{BB962C8B-B14F-4D97-AF65-F5344CB8AC3E}">
        <p14:creationId xmlns:p14="http://schemas.microsoft.com/office/powerpoint/2010/main" val="28223852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it-IT"/>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5"/>
          <p:cNvSpPr>
            <a:spLocks noGrp="1"/>
          </p:cNvSpPr>
          <p:nvPr>
            <p:ph type="ftr" sz="quarter" idx="10"/>
          </p:nvPr>
        </p:nvSpPr>
        <p:spPr/>
        <p:txBody>
          <a:bodyPr/>
          <a:lstStyle>
            <a:lvl1pPr>
              <a:defRPr/>
            </a:lvl1pPr>
          </a:lstStyle>
          <a:p>
            <a:pPr>
              <a:defRPr/>
            </a:pPr>
            <a:r>
              <a:rPr lang="it-IT"/>
              <a:t>www.dotnetcode.it</a:t>
            </a:r>
          </a:p>
        </p:txBody>
      </p:sp>
      <p:sp>
        <p:nvSpPr>
          <p:cNvPr id="6" name="Slide Number Placeholder 6"/>
          <p:cNvSpPr>
            <a:spLocks noGrp="1"/>
          </p:cNvSpPr>
          <p:nvPr>
            <p:ph type="sldNum" sz="quarter" idx="11"/>
          </p:nvPr>
        </p:nvSpPr>
        <p:spPr/>
        <p:txBody>
          <a:bodyPr/>
          <a:lstStyle>
            <a:lvl1pPr>
              <a:defRPr smtClean="0"/>
            </a:lvl1pPr>
          </a:lstStyle>
          <a:p>
            <a:pPr>
              <a:defRPr/>
            </a:pPr>
            <a:fld id="{C45867B5-6482-4CC0-84A7-175E20EE1930}" type="slidenum">
              <a:rPr lang="it-IT" altLang="it-IT"/>
              <a:pPr>
                <a:defRPr/>
              </a:pPr>
              <a:t>‹#›</a:t>
            </a:fld>
            <a:endParaRPr lang="it-IT" altLang="it-IT"/>
          </a:p>
        </p:txBody>
      </p:sp>
    </p:spTree>
    <p:extLst>
      <p:ext uri="{BB962C8B-B14F-4D97-AF65-F5344CB8AC3E}">
        <p14:creationId xmlns:p14="http://schemas.microsoft.com/office/powerpoint/2010/main" val="350914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914400" rtl="0" eaLnBrk="1" latinLnBrk="0" hangingPunct="1">
              <a:spcBef>
                <a:spcPct val="0"/>
              </a:spcBef>
              <a:buNone/>
              <a:defRPr lang="it-IT" sz="3600" b="1" kern="1200" dirty="0">
                <a:solidFill>
                  <a:schemeClr val="tx1"/>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9" name="Content Placeholder 8"/>
          <p:cNvSpPr>
            <a:spLocks noGrp="1"/>
          </p:cNvSpPr>
          <p:nvPr>
            <p:ph sz="quarter" idx="13"/>
          </p:nvPr>
        </p:nvSpPr>
        <p:spPr>
          <a:xfrm>
            <a:off x="431371" y="1484314"/>
            <a:ext cx="5471583" cy="439295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Content Placeholder 8"/>
          <p:cNvSpPr>
            <a:spLocks noGrp="1"/>
          </p:cNvSpPr>
          <p:nvPr>
            <p:ph sz="quarter" idx="14"/>
          </p:nvPr>
        </p:nvSpPr>
        <p:spPr>
          <a:xfrm>
            <a:off x="6288022" y="1484314"/>
            <a:ext cx="5471583" cy="439295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Footer Placeholder 4"/>
          <p:cNvSpPr>
            <a:spLocks noGrp="1"/>
          </p:cNvSpPr>
          <p:nvPr>
            <p:ph type="ftr" sz="quarter" idx="15"/>
          </p:nvPr>
        </p:nvSpPr>
        <p:spPr/>
        <p:txBody>
          <a:bodyPr/>
          <a:lstStyle>
            <a:lvl1pPr>
              <a:defRPr/>
            </a:lvl1pPr>
          </a:lstStyle>
          <a:p>
            <a:pPr>
              <a:defRPr/>
            </a:pPr>
            <a:endParaRPr lang="it-IT"/>
          </a:p>
        </p:txBody>
      </p:sp>
      <p:sp>
        <p:nvSpPr>
          <p:cNvPr id="6" name="Slide Number Placeholder 5"/>
          <p:cNvSpPr>
            <a:spLocks noGrp="1"/>
          </p:cNvSpPr>
          <p:nvPr>
            <p:ph type="sldNum" sz="quarter" idx="16"/>
          </p:nvPr>
        </p:nvSpPr>
        <p:spPr/>
        <p:txBody>
          <a:bodyPr/>
          <a:lstStyle>
            <a:lvl1pPr>
              <a:defRPr smtClean="0"/>
            </a:lvl1pPr>
          </a:lstStyle>
          <a:p>
            <a:pPr>
              <a:defRPr/>
            </a:pPr>
            <a:fld id="{90E6BC9E-036C-469E-B403-6E81A3EE1C23}" type="slidenum">
              <a:rPr lang="it-IT" altLang="it-IT"/>
              <a:pPr>
                <a:defRPr/>
              </a:pPr>
              <a:t>‹#›</a:t>
            </a:fld>
            <a:endParaRPr lang="it-IT" altLang="it-IT"/>
          </a:p>
        </p:txBody>
      </p:sp>
    </p:spTree>
    <p:extLst>
      <p:ext uri="{BB962C8B-B14F-4D97-AF65-F5344CB8AC3E}">
        <p14:creationId xmlns:p14="http://schemas.microsoft.com/office/powerpoint/2010/main" val="178092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it-IT"/>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5"/>
          <p:cNvSpPr>
            <a:spLocks noGrp="1"/>
          </p:cNvSpPr>
          <p:nvPr>
            <p:ph type="ftr" sz="quarter" idx="10"/>
          </p:nvPr>
        </p:nvSpPr>
        <p:spPr/>
        <p:txBody>
          <a:bodyPr/>
          <a:lstStyle>
            <a:lvl1pPr>
              <a:defRPr/>
            </a:lvl1pPr>
          </a:lstStyle>
          <a:p>
            <a:pPr>
              <a:defRPr/>
            </a:pPr>
            <a:r>
              <a:rPr lang="it-IT"/>
              <a:t>www.dotnetcode.it</a:t>
            </a:r>
          </a:p>
        </p:txBody>
      </p:sp>
      <p:sp>
        <p:nvSpPr>
          <p:cNvPr id="6" name="Slide Number Placeholder 6"/>
          <p:cNvSpPr>
            <a:spLocks noGrp="1"/>
          </p:cNvSpPr>
          <p:nvPr>
            <p:ph type="sldNum" sz="quarter" idx="11"/>
          </p:nvPr>
        </p:nvSpPr>
        <p:spPr/>
        <p:txBody>
          <a:bodyPr/>
          <a:lstStyle>
            <a:lvl1pPr>
              <a:defRPr smtClean="0"/>
            </a:lvl1pPr>
          </a:lstStyle>
          <a:p>
            <a:pPr>
              <a:defRPr/>
            </a:pPr>
            <a:fld id="{4602064B-8248-49A2-B7AC-A523FD2915A7}" type="slidenum">
              <a:rPr lang="it-IT" altLang="it-IT"/>
              <a:pPr>
                <a:defRPr/>
              </a:pPr>
              <a:t>‹#›</a:t>
            </a:fld>
            <a:endParaRPr lang="it-IT" altLang="it-IT"/>
          </a:p>
        </p:txBody>
      </p:sp>
    </p:spTree>
    <p:extLst>
      <p:ext uri="{BB962C8B-B14F-4D97-AF65-F5344CB8AC3E}">
        <p14:creationId xmlns:p14="http://schemas.microsoft.com/office/powerpoint/2010/main" val="3472207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914400" rtl="0" eaLnBrk="1" latinLnBrk="0" hangingPunct="1">
              <a:spcBef>
                <a:spcPct val="0"/>
              </a:spcBef>
              <a:buNone/>
              <a:defRPr lang="it-IT" sz="3600" b="1" kern="1200" dirty="0">
                <a:solidFill>
                  <a:schemeClr val="tx1"/>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Footer Placeholder 4"/>
          <p:cNvSpPr>
            <a:spLocks noGrp="1"/>
          </p:cNvSpPr>
          <p:nvPr>
            <p:ph type="ftr" sz="quarter" idx="10"/>
          </p:nvPr>
        </p:nvSpPr>
        <p:spPr/>
        <p:txBody>
          <a:bodyPr/>
          <a:lstStyle>
            <a:lvl1pPr>
              <a:defRPr/>
            </a:lvl1pPr>
          </a:lstStyle>
          <a:p>
            <a:pPr>
              <a:defRPr/>
            </a:pPr>
            <a:r>
              <a:rPr lang="it-IT"/>
              <a:t>www.dotnetcode.it</a:t>
            </a:r>
          </a:p>
        </p:txBody>
      </p:sp>
      <p:sp>
        <p:nvSpPr>
          <p:cNvPr id="5" name="Slide Number Placeholder 5"/>
          <p:cNvSpPr>
            <a:spLocks noGrp="1"/>
          </p:cNvSpPr>
          <p:nvPr>
            <p:ph type="sldNum" sz="quarter" idx="11"/>
          </p:nvPr>
        </p:nvSpPr>
        <p:spPr/>
        <p:txBody>
          <a:bodyPr/>
          <a:lstStyle>
            <a:lvl1pPr>
              <a:defRPr smtClean="0"/>
            </a:lvl1pPr>
          </a:lstStyle>
          <a:p>
            <a:pPr>
              <a:defRPr/>
            </a:pPr>
            <a:fld id="{464B0717-C70B-4E90-8780-4F42D61D4812}" type="slidenum">
              <a:rPr lang="it-IT" altLang="it-IT"/>
              <a:pPr>
                <a:defRPr/>
              </a:pPr>
              <a:t>‹#›</a:t>
            </a:fld>
            <a:endParaRPr lang="it-IT" altLang="it-IT"/>
          </a:p>
        </p:txBody>
      </p:sp>
    </p:spTree>
    <p:extLst>
      <p:ext uri="{BB962C8B-B14F-4D97-AF65-F5344CB8AC3E}">
        <p14:creationId xmlns:p14="http://schemas.microsoft.com/office/powerpoint/2010/main" val="3605436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it-IT"/>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Footer Placeholder 4"/>
          <p:cNvSpPr>
            <a:spLocks noGrp="1"/>
          </p:cNvSpPr>
          <p:nvPr>
            <p:ph type="ftr" sz="quarter" idx="10"/>
          </p:nvPr>
        </p:nvSpPr>
        <p:spPr/>
        <p:txBody>
          <a:bodyPr/>
          <a:lstStyle>
            <a:lvl1pPr>
              <a:defRPr/>
            </a:lvl1pPr>
          </a:lstStyle>
          <a:p>
            <a:pPr>
              <a:defRPr/>
            </a:pPr>
            <a:r>
              <a:rPr lang="it-IT"/>
              <a:t>www.dotnetcode.it</a:t>
            </a:r>
          </a:p>
        </p:txBody>
      </p:sp>
      <p:sp>
        <p:nvSpPr>
          <p:cNvPr id="5" name="Slide Number Placeholder 5"/>
          <p:cNvSpPr>
            <a:spLocks noGrp="1"/>
          </p:cNvSpPr>
          <p:nvPr>
            <p:ph type="sldNum" sz="quarter" idx="11"/>
          </p:nvPr>
        </p:nvSpPr>
        <p:spPr/>
        <p:txBody>
          <a:bodyPr/>
          <a:lstStyle>
            <a:lvl1pPr>
              <a:defRPr smtClean="0"/>
            </a:lvl1pPr>
          </a:lstStyle>
          <a:p>
            <a:pPr>
              <a:defRPr/>
            </a:pPr>
            <a:fld id="{FABA68CD-F79D-4D2C-96C4-11D2B1B3DD4E}" type="slidenum">
              <a:rPr lang="it-IT" altLang="it-IT"/>
              <a:pPr>
                <a:defRPr/>
              </a:pPr>
              <a:t>‹#›</a:t>
            </a:fld>
            <a:endParaRPr lang="it-IT" altLang="it-IT"/>
          </a:p>
        </p:txBody>
      </p:sp>
    </p:spTree>
    <p:extLst>
      <p:ext uri="{BB962C8B-B14F-4D97-AF65-F5344CB8AC3E}">
        <p14:creationId xmlns:p14="http://schemas.microsoft.com/office/powerpoint/2010/main" val="12082843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6"/>
          <p:cNvSpPr/>
          <p:nvPr userDrawn="1"/>
        </p:nvSpPr>
        <p:spPr>
          <a:xfrm>
            <a:off x="839416" y="1138436"/>
            <a:ext cx="4154760" cy="4941168"/>
          </a:xfrm>
          <a:prstGeom prst="rect">
            <a:avLst/>
          </a:prstGeom>
          <a:solidFill>
            <a:srgbClr val="F5B5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it-IT" sz="5000" b="1"/>
              <a:t>DEMO</a:t>
            </a:r>
          </a:p>
        </p:txBody>
      </p:sp>
      <p:sp>
        <p:nvSpPr>
          <p:cNvPr id="2" name="Title 1"/>
          <p:cNvSpPr>
            <a:spLocks noGrp="1"/>
          </p:cNvSpPr>
          <p:nvPr>
            <p:ph type="title"/>
          </p:nvPr>
        </p:nvSpPr>
        <p:spPr/>
        <p:txBody>
          <a:bodyPr>
            <a:normAutofit/>
          </a:bodyPr>
          <a:lstStyle>
            <a:lvl1pPr>
              <a:defRPr lang="it-IT" sz="3600" b="1" kern="1200" dirty="0">
                <a:solidFill>
                  <a:schemeClr val="tx1"/>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4" name="Footer Placeholder 3"/>
          <p:cNvSpPr>
            <a:spLocks noGrp="1"/>
          </p:cNvSpPr>
          <p:nvPr>
            <p:ph type="ftr" sz="quarter" idx="10"/>
          </p:nvPr>
        </p:nvSpPr>
        <p:spPr/>
        <p:txBody>
          <a:bodyPr/>
          <a:lstStyle>
            <a:lvl1pPr>
              <a:defRPr/>
            </a:lvl1pPr>
          </a:lstStyle>
          <a:p>
            <a:pPr>
              <a:defRPr/>
            </a:pPr>
            <a:r>
              <a:rPr lang="it-IT"/>
              <a:t>www.dotnetcode.it</a:t>
            </a:r>
          </a:p>
        </p:txBody>
      </p:sp>
      <p:sp>
        <p:nvSpPr>
          <p:cNvPr id="5" name="Slide Number Placeholder 4"/>
          <p:cNvSpPr>
            <a:spLocks noGrp="1"/>
          </p:cNvSpPr>
          <p:nvPr>
            <p:ph type="sldNum" sz="quarter" idx="11"/>
          </p:nvPr>
        </p:nvSpPr>
        <p:spPr/>
        <p:txBody>
          <a:bodyPr/>
          <a:lstStyle>
            <a:lvl1pPr>
              <a:defRPr smtClean="0"/>
            </a:lvl1pPr>
          </a:lstStyle>
          <a:p>
            <a:pPr>
              <a:defRPr/>
            </a:pPr>
            <a:fld id="{808AE9C5-5354-461D-971E-89679AFEFDE7}" type="slidenum">
              <a:rPr lang="it-IT" altLang="it-IT"/>
              <a:pPr>
                <a:defRPr/>
              </a:pPr>
              <a:t>‹#›</a:t>
            </a:fld>
            <a:endParaRPr lang="it-IT" altLang="it-IT"/>
          </a:p>
        </p:txBody>
      </p:sp>
      <p:pic>
        <p:nvPicPr>
          <p:cNvPr id="6" name="Immagin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94176" y="1138436"/>
            <a:ext cx="6588224" cy="4941168"/>
          </a:xfrm>
          <a:prstGeom prst="rect">
            <a:avLst/>
          </a:prstGeom>
        </p:spPr>
      </p:pic>
    </p:spTree>
    <p:extLst>
      <p:ext uri="{BB962C8B-B14F-4D97-AF65-F5344CB8AC3E}">
        <p14:creationId xmlns:p14="http://schemas.microsoft.com/office/powerpoint/2010/main" val="11113607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Layout personalizzato">
    <p:bg>
      <p:bgPr>
        <a:solidFill>
          <a:srgbClr val="7030A0"/>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piè di pagina 2"/>
          <p:cNvSpPr>
            <a:spLocks noGrp="1"/>
          </p:cNvSpPr>
          <p:nvPr>
            <p:ph type="ftr" sz="quarter" idx="10"/>
          </p:nvPr>
        </p:nvSpPr>
        <p:spPr/>
        <p:txBody>
          <a:bodyPr/>
          <a:lstStyle/>
          <a:p>
            <a:pPr>
              <a:defRPr/>
            </a:pPr>
            <a:endParaRPr lang="it-IT"/>
          </a:p>
        </p:txBody>
      </p:sp>
      <p:sp>
        <p:nvSpPr>
          <p:cNvPr id="4" name="Segnaposto numero diapositiva 3"/>
          <p:cNvSpPr>
            <a:spLocks noGrp="1"/>
          </p:cNvSpPr>
          <p:nvPr>
            <p:ph type="sldNum" sz="quarter" idx="11"/>
          </p:nvPr>
        </p:nvSpPr>
        <p:spPr/>
        <p:txBody>
          <a:bodyPr/>
          <a:lstStyle/>
          <a:p>
            <a:pPr>
              <a:defRPr/>
            </a:pPr>
            <a:fld id="{EEB2F7A8-ADC0-46AD-B5C5-E74CD6377315}" type="slidenum">
              <a:rPr lang="it-IT" altLang="it-IT" smtClean="0"/>
              <a:pPr>
                <a:defRPr/>
              </a:pPr>
              <a:t>‹#›</a:t>
            </a:fld>
            <a:endParaRPr lang="it-IT" altLang="it-IT"/>
          </a:p>
        </p:txBody>
      </p:sp>
      <p:sp>
        <p:nvSpPr>
          <p:cNvPr id="5" name="Text Placeholder 2"/>
          <p:cNvSpPr>
            <a:spLocks noGrp="1"/>
          </p:cNvSpPr>
          <p:nvPr>
            <p:ph idx="1"/>
          </p:nvPr>
        </p:nvSpPr>
        <p:spPr bwMode="auto">
          <a:xfrm>
            <a:off x="609600" y="1412875"/>
            <a:ext cx="1097280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Click to edit Master text styles</a:t>
            </a:r>
          </a:p>
          <a:p>
            <a:pPr lvl="1"/>
            <a:r>
              <a:rPr lang="en-US" altLang="it-IT"/>
              <a:t>Second level</a:t>
            </a:r>
          </a:p>
          <a:p>
            <a:pPr lvl="2"/>
            <a:r>
              <a:rPr lang="en-US" altLang="it-IT"/>
              <a:t>Third level</a:t>
            </a:r>
          </a:p>
          <a:p>
            <a:pPr lvl="3"/>
            <a:r>
              <a:rPr lang="en-US" altLang="it-IT"/>
              <a:t>Fourth level</a:t>
            </a:r>
          </a:p>
          <a:p>
            <a:pPr lvl="4"/>
            <a:r>
              <a:rPr lang="en-US" altLang="it-IT"/>
              <a:t>Fifth level</a:t>
            </a:r>
            <a:endParaRPr lang="it-IT" altLang="it-IT"/>
          </a:p>
        </p:txBody>
      </p:sp>
    </p:spTree>
    <p:extLst>
      <p:ext uri="{BB962C8B-B14F-4D97-AF65-F5344CB8AC3E}">
        <p14:creationId xmlns:p14="http://schemas.microsoft.com/office/powerpoint/2010/main" val="40169648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79033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solidFill>
                  <a:srgbClr val="009AC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n-US"/>
              <a:t>Click to edit Master title style</a:t>
            </a:r>
            <a:endParaRPr lang="it-IT"/>
          </a:p>
        </p:txBody>
      </p:sp>
      <p:sp>
        <p:nvSpPr>
          <p:cNvPr id="6" name="Text Placeholder 5"/>
          <p:cNvSpPr>
            <a:spLocks noGrp="1"/>
          </p:cNvSpPr>
          <p:nvPr>
            <p:ph type="body" sz="quarter" idx="12"/>
          </p:nvPr>
        </p:nvSpPr>
        <p:spPr>
          <a:xfrm>
            <a:off x="334434" y="2060848"/>
            <a:ext cx="11523133" cy="3455987"/>
          </a:xfrm>
        </p:spPr>
        <p:txBody>
          <a:bodyPr/>
          <a:lstStyle>
            <a:lvl1pPr marL="0" indent="0">
              <a:buNone/>
              <a:defRPr>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7"/>
          <p:cNvSpPr>
            <a:spLocks noGrp="1"/>
          </p:cNvSpPr>
          <p:nvPr>
            <p:ph type="body" sz="quarter" idx="13"/>
          </p:nvPr>
        </p:nvSpPr>
        <p:spPr>
          <a:xfrm>
            <a:off x="334434" y="1341439"/>
            <a:ext cx="11523133" cy="574675"/>
          </a:xfrm>
        </p:spPr>
        <p:txBody>
          <a:bodyPr/>
          <a:lstStyle>
            <a:lvl1pPr marL="0" indent="0">
              <a:buNone/>
              <a:defRPr sz="2400" baseline="0">
                <a:solidFill>
                  <a:srgbClr val="009ACF"/>
                </a:solidFill>
                <a:latin typeface="Segoe UI" panose="020B0502040204020203" pitchFamily="34" charset="0"/>
                <a:cs typeface="Segoe UI" panose="020B0502040204020203" pitchFamily="34" charset="0"/>
              </a:defRPr>
            </a:lvl1pPr>
          </a:lstStyle>
          <a:p>
            <a:pPr lvl="0"/>
            <a:r>
              <a:rPr lang="it-IT"/>
              <a:t>Fare clic per modificare stili del testo dello schema</a:t>
            </a:r>
          </a:p>
        </p:txBody>
      </p:sp>
      <p:sp>
        <p:nvSpPr>
          <p:cNvPr id="5" name="Footer Placeholder 4"/>
          <p:cNvSpPr>
            <a:spLocks noGrp="1"/>
          </p:cNvSpPr>
          <p:nvPr>
            <p:ph type="ftr" sz="quarter" idx="14"/>
          </p:nvPr>
        </p:nvSpPr>
        <p:spPr/>
        <p:txBody>
          <a:bodyPr/>
          <a:lstStyle>
            <a:lvl1pPr>
              <a:defRPr/>
            </a:lvl1pPr>
          </a:lstStyle>
          <a:p>
            <a:pPr>
              <a:defRPr/>
            </a:pPr>
            <a:r>
              <a:rPr lang="it-IT"/>
              <a:t>www.dotnetcode.it</a:t>
            </a:r>
          </a:p>
        </p:txBody>
      </p:sp>
      <p:sp>
        <p:nvSpPr>
          <p:cNvPr id="7" name="Slide Number Placeholder 5"/>
          <p:cNvSpPr>
            <a:spLocks noGrp="1"/>
          </p:cNvSpPr>
          <p:nvPr>
            <p:ph type="sldNum" sz="quarter" idx="15"/>
          </p:nvPr>
        </p:nvSpPr>
        <p:spPr/>
        <p:txBody>
          <a:bodyPr/>
          <a:lstStyle>
            <a:lvl1pPr>
              <a:defRPr smtClean="0"/>
            </a:lvl1pPr>
          </a:lstStyle>
          <a:p>
            <a:pPr>
              <a:defRPr/>
            </a:pPr>
            <a:fld id="{EFD352AC-6905-456A-B5A5-D5B8F6B7E589}" type="slidenum">
              <a:rPr lang="it-IT" altLang="it-IT"/>
              <a:pPr>
                <a:defRPr/>
              </a:pPr>
              <a:t>‹#›</a:t>
            </a:fld>
            <a:endParaRPr lang="it-IT" altLang="it-IT"/>
          </a:p>
        </p:txBody>
      </p:sp>
    </p:spTree>
    <p:extLst>
      <p:ext uri="{BB962C8B-B14F-4D97-AF65-F5344CB8AC3E}">
        <p14:creationId xmlns:p14="http://schemas.microsoft.com/office/powerpoint/2010/main" val="4973748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it-IT" sz="3600" b="1" kern="1200" dirty="0">
                <a:solidFill>
                  <a:srgbClr val="009ACF"/>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6" name="Text Placeholder 5"/>
          <p:cNvSpPr>
            <a:spLocks noGrp="1"/>
          </p:cNvSpPr>
          <p:nvPr>
            <p:ph type="body" sz="quarter" idx="12"/>
          </p:nvPr>
        </p:nvSpPr>
        <p:spPr>
          <a:xfrm>
            <a:off x="334434" y="1484784"/>
            <a:ext cx="11523133" cy="4464496"/>
          </a:xfrm>
        </p:spPr>
        <p:txBody>
          <a:bodyPr/>
          <a:lstStyle>
            <a:lvl1pPr marL="0" indent="0">
              <a:buNone/>
              <a:defRPr>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Footer Placeholder 4"/>
          <p:cNvSpPr>
            <a:spLocks noGrp="1"/>
          </p:cNvSpPr>
          <p:nvPr>
            <p:ph type="ftr" sz="quarter" idx="13"/>
          </p:nvPr>
        </p:nvSpPr>
        <p:spPr/>
        <p:txBody>
          <a:bodyPr/>
          <a:lstStyle>
            <a:lvl1pPr>
              <a:defRPr/>
            </a:lvl1pPr>
          </a:lstStyle>
          <a:p>
            <a:pPr>
              <a:defRPr/>
            </a:pPr>
            <a:r>
              <a:rPr lang="it-IT"/>
              <a:t>www.dotnetcode.it</a:t>
            </a:r>
          </a:p>
        </p:txBody>
      </p:sp>
      <p:sp>
        <p:nvSpPr>
          <p:cNvPr id="5" name="Slide Number Placeholder 5"/>
          <p:cNvSpPr>
            <a:spLocks noGrp="1"/>
          </p:cNvSpPr>
          <p:nvPr>
            <p:ph type="sldNum" sz="quarter" idx="14"/>
          </p:nvPr>
        </p:nvSpPr>
        <p:spPr/>
        <p:txBody>
          <a:bodyPr/>
          <a:lstStyle>
            <a:lvl1pPr>
              <a:defRPr smtClean="0"/>
            </a:lvl1pPr>
          </a:lstStyle>
          <a:p>
            <a:pPr>
              <a:defRPr/>
            </a:pPr>
            <a:fld id="{3F934A2A-E135-466B-92D8-A0E08F711F43}" type="slidenum">
              <a:rPr lang="it-IT" altLang="it-IT"/>
              <a:pPr>
                <a:defRPr/>
              </a:pPr>
              <a:t>‹#›</a:t>
            </a:fld>
            <a:endParaRPr lang="it-IT" altLang="it-IT"/>
          </a:p>
        </p:txBody>
      </p:sp>
    </p:spTree>
    <p:extLst>
      <p:ext uri="{BB962C8B-B14F-4D97-AF65-F5344CB8AC3E}">
        <p14:creationId xmlns:p14="http://schemas.microsoft.com/office/powerpoint/2010/main" val="37300127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914400" rtl="0" eaLnBrk="1" latinLnBrk="0" hangingPunct="1">
              <a:spcBef>
                <a:spcPct val="0"/>
              </a:spcBef>
              <a:buNone/>
              <a:defRPr lang="it-IT" sz="3600" b="1" kern="1200" dirty="0">
                <a:solidFill>
                  <a:srgbClr val="009ACF"/>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6" name="Text Placeholder 5"/>
          <p:cNvSpPr>
            <a:spLocks noGrp="1"/>
          </p:cNvSpPr>
          <p:nvPr>
            <p:ph type="body" sz="quarter" idx="12"/>
          </p:nvPr>
        </p:nvSpPr>
        <p:spPr>
          <a:xfrm>
            <a:off x="334434" y="3501008"/>
            <a:ext cx="11523133" cy="2448272"/>
          </a:xfrm>
        </p:spPr>
        <p:txBody>
          <a:bodyPr/>
          <a:lstStyle>
            <a:lvl1pPr marL="0" indent="0">
              <a:buNone/>
              <a:defRPr>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Content Placeholder 8"/>
          <p:cNvSpPr>
            <a:spLocks noGrp="1"/>
          </p:cNvSpPr>
          <p:nvPr>
            <p:ph sz="quarter" idx="13"/>
          </p:nvPr>
        </p:nvSpPr>
        <p:spPr>
          <a:xfrm>
            <a:off x="624418" y="1484314"/>
            <a:ext cx="10957983" cy="1728787"/>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Footer Placeholder 4"/>
          <p:cNvSpPr>
            <a:spLocks noGrp="1"/>
          </p:cNvSpPr>
          <p:nvPr>
            <p:ph type="ftr" sz="quarter" idx="14"/>
          </p:nvPr>
        </p:nvSpPr>
        <p:spPr/>
        <p:txBody>
          <a:bodyPr/>
          <a:lstStyle>
            <a:lvl1pPr>
              <a:defRPr/>
            </a:lvl1pPr>
          </a:lstStyle>
          <a:p>
            <a:pPr>
              <a:defRPr/>
            </a:pPr>
            <a:r>
              <a:rPr lang="it-IT"/>
              <a:t>www.dotnetcode.it</a:t>
            </a:r>
          </a:p>
        </p:txBody>
      </p:sp>
      <p:sp>
        <p:nvSpPr>
          <p:cNvPr id="7" name="Slide Number Placeholder 5"/>
          <p:cNvSpPr>
            <a:spLocks noGrp="1"/>
          </p:cNvSpPr>
          <p:nvPr>
            <p:ph type="sldNum" sz="quarter" idx="15"/>
          </p:nvPr>
        </p:nvSpPr>
        <p:spPr/>
        <p:txBody>
          <a:bodyPr/>
          <a:lstStyle>
            <a:lvl1pPr>
              <a:defRPr smtClean="0"/>
            </a:lvl1pPr>
          </a:lstStyle>
          <a:p>
            <a:pPr>
              <a:defRPr/>
            </a:pPr>
            <a:fld id="{758B6036-425A-444C-84CF-D18E2FC27549}" type="slidenum">
              <a:rPr lang="it-IT" altLang="it-IT"/>
              <a:pPr>
                <a:defRPr/>
              </a:pPr>
              <a:t>‹#›</a:t>
            </a:fld>
            <a:endParaRPr lang="it-IT" altLang="it-IT"/>
          </a:p>
        </p:txBody>
      </p:sp>
    </p:spTree>
    <p:extLst>
      <p:ext uri="{BB962C8B-B14F-4D97-AF65-F5344CB8AC3E}">
        <p14:creationId xmlns:p14="http://schemas.microsoft.com/office/powerpoint/2010/main" val="11373695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914400" rtl="0" eaLnBrk="1" latinLnBrk="0" hangingPunct="1">
              <a:spcBef>
                <a:spcPct val="0"/>
              </a:spcBef>
              <a:buNone/>
              <a:defRPr lang="it-IT" sz="3600" b="1" kern="1200" dirty="0">
                <a:solidFill>
                  <a:srgbClr val="009ACF"/>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9" name="Content Placeholder 8"/>
          <p:cNvSpPr>
            <a:spLocks noGrp="1"/>
          </p:cNvSpPr>
          <p:nvPr>
            <p:ph sz="quarter" idx="13"/>
          </p:nvPr>
        </p:nvSpPr>
        <p:spPr>
          <a:xfrm>
            <a:off x="431371" y="1484314"/>
            <a:ext cx="5471583" cy="439295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Content Placeholder 8"/>
          <p:cNvSpPr>
            <a:spLocks noGrp="1"/>
          </p:cNvSpPr>
          <p:nvPr>
            <p:ph sz="quarter" idx="14"/>
          </p:nvPr>
        </p:nvSpPr>
        <p:spPr>
          <a:xfrm>
            <a:off x="6288022" y="1484314"/>
            <a:ext cx="5471583" cy="439295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Footer Placeholder 4"/>
          <p:cNvSpPr>
            <a:spLocks noGrp="1"/>
          </p:cNvSpPr>
          <p:nvPr>
            <p:ph type="ftr" sz="quarter" idx="15"/>
          </p:nvPr>
        </p:nvSpPr>
        <p:spPr/>
        <p:txBody>
          <a:bodyPr/>
          <a:lstStyle>
            <a:lvl1pPr>
              <a:defRPr/>
            </a:lvl1pPr>
          </a:lstStyle>
          <a:p>
            <a:pPr>
              <a:defRPr/>
            </a:pPr>
            <a:r>
              <a:rPr lang="it-IT"/>
              <a:t>www.dotnetcode.it</a:t>
            </a:r>
          </a:p>
        </p:txBody>
      </p:sp>
      <p:sp>
        <p:nvSpPr>
          <p:cNvPr id="6" name="Slide Number Placeholder 5"/>
          <p:cNvSpPr>
            <a:spLocks noGrp="1"/>
          </p:cNvSpPr>
          <p:nvPr>
            <p:ph type="sldNum" sz="quarter" idx="16"/>
          </p:nvPr>
        </p:nvSpPr>
        <p:spPr/>
        <p:txBody>
          <a:bodyPr/>
          <a:lstStyle>
            <a:lvl1pPr>
              <a:defRPr smtClean="0"/>
            </a:lvl1pPr>
          </a:lstStyle>
          <a:p>
            <a:pPr>
              <a:defRPr/>
            </a:pPr>
            <a:fld id="{90E6BC9E-036C-469E-B403-6E81A3EE1C23}" type="slidenum">
              <a:rPr lang="it-IT" altLang="it-IT"/>
              <a:pPr>
                <a:defRPr/>
              </a:pPr>
              <a:t>‹#›</a:t>
            </a:fld>
            <a:endParaRPr lang="it-IT" altLang="it-IT"/>
          </a:p>
        </p:txBody>
      </p:sp>
    </p:spTree>
    <p:extLst>
      <p:ext uri="{BB962C8B-B14F-4D97-AF65-F5344CB8AC3E}">
        <p14:creationId xmlns:p14="http://schemas.microsoft.com/office/powerpoint/2010/main" val="1210464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914400" rtl="0" eaLnBrk="1" latinLnBrk="0" hangingPunct="1">
              <a:spcBef>
                <a:spcPct val="0"/>
              </a:spcBef>
              <a:buNone/>
              <a:defRPr lang="it-IT" sz="3600" b="1" kern="1200" dirty="0">
                <a:solidFill>
                  <a:schemeClr val="tx1"/>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9" name="Content Placeholder 8"/>
          <p:cNvSpPr>
            <a:spLocks noGrp="1"/>
          </p:cNvSpPr>
          <p:nvPr>
            <p:ph sz="quarter" idx="13"/>
          </p:nvPr>
        </p:nvSpPr>
        <p:spPr>
          <a:xfrm>
            <a:off x="431371" y="2276872"/>
            <a:ext cx="5471583" cy="36004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Content Placeholder 8"/>
          <p:cNvSpPr>
            <a:spLocks noGrp="1"/>
          </p:cNvSpPr>
          <p:nvPr>
            <p:ph sz="quarter" idx="14"/>
          </p:nvPr>
        </p:nvSpPr>
        <p:spPr>
          <a:xfrm>
            <a:off x="6288022" y="2276872"/>
            <a:ext cx="5471583" cy="36004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Content Placeholder 5"/>
          <p:cNvSpPr>
            <a:spLocks noGrp="1"/>
          </p:cNvSpPr>
          <p:nvPr>
            <p:ph sz="quarter" idx="15"/>
          </p:nvPr>
        </p:nvSpPr>
        <p:spPr>
          <a:xfrm>
            <a:off x="431800" y="1373188"/>
            <a:ext cx="5471584" cy="760412"/>
          </a:xfrm>
        </p:spPr>
        <p:txBody>
          <a:bodyPr/>
          <a:lstStyle>
            <a:lvl1pPr>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10" name="Content Placeholder 5"/>
          <p:cNvSpPr>
            <a:spLocks noGrp="1"/>
          </p:cNvSpPr>
          <p:nvPr>
            <p:ph sz="quarter" idx="16"/>
          </p:nvPr>
        </p:nvSpPr>
        <p:spPr>
          <a:xfrm>
            <a:off x="6288021" y="1380580"/>
            <a:ext cx="5471584" cy="760412"/>
          </a:xfrm>
        </p:spPr>
        <p:txBody>
          <a:bodyPr/>
          <a:lstStyle>
            <a:lvl1pPr>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8" name="Footer Placeholder 4"/>
          <p:cNvSpPr>
            <a:spLocks noGrp="1"/>
          </p:cNvSpPr>
          <p:nvPr>
            <p:ph type="ftr" sz="quarter" idx="17"/>
          </p:nvPr>
        </p:nvSpPr>
        <p:spPr/>
        <p:txBody>
          <a:bodyPr/>
          <a:lstStyle>
            <a:lvl1pPr>
              <a:defRPr/>
            </a:lvl1pPr>
          </a:lstStyle>
          <a:p>
            <a:pPr>
              <a:defRPr/>
            </a:pPr>
            <a:endParaRPr lang="it-IT"/>
          </a:p>
        </p:txBody>
      </p:sp>
      <p:sp>
        <p:nvSpPr>
          <p:cNvPr id="11" name="Slide Number Placeholder 5"/>
          <p:cNvSpPr>
            <a:spLocks noGrp="1"/>
          </p:cNvSpPr>
          <p:nvPr>
            <p:ph type="sldNum" sz="quarter" idx="18"/>
          </p:nvPr>
        </p:nvSpPr>
        <p:spPr/>
        <p:txBody>
          <a:bodyPr/>
          <a:lstStyle>
            <a:lvl1pPr>
              <a:defRPr smtClean="0"/>
            </a:lvl1pPr>
          </a:lstStyle>
          <a:p>
            <a:pPr>
              <a:defRPr/>
            </a:pPr>
            <a:fld id="{DEFCD5EF-6E3D-4A4C-96C7-730A1812BD47}" type="slidenum">
              <a:rPr lang="it-IT" altLang="it-IT"/>
              <a:pPr>
                <a:defRPr/>
              </a:pPr>
              <a:t>‹#›</a:t>
            </a:fld>
            <a:endParaRPr lang="it-IT" altLang="it-IT"/>
          </a:p>
        </p:txBody>
      </p:sp>
    </p:spTree>
    <p:extLst>
      <p:ext uri="{BB962C8B-B14F-4D97-AF65-F5344CB8AC3E}">
        <p14:creationId xmlns:p14="http://schemas.microsoft.com/office/powerpoint/2010/main" val="41972390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914400" rtl="0" eaLnBrk="1" latinLnBrk="0" hangingPunct="1">
              <a:spcBef>
                <a:spcPct val="0"/>
              </a:spcBef>
              <a:buNone/>
              <a:defRPr lang="it-IT" sz="3600" b="1" kern="1200" dirty="0">
                <a:solidFill>
                  <a:srgbClr val="009ACF"/>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9" name="Content Placeholder 8"/>
          <p:cNvSpPr>
            <a:spLocks noGrp="1"/>
          </p:cNvSpPr>
          <p:nvPr>
            <p:ph sz="quarter" idx="13"/>
          </p:nvPr>
        </p:nvSpPr>
        <p:spPr>
          <a:xfrm>
            <a:off x="431371" y="2276872"/>
            <a:ext cx="5471583" cy="3600400"/>
          </a:xfrm>
        </p:spPr>
        <p:txBody>
          <a:bodyPr/>
          <a:lstStyle>
            <a:lvl1pPr>
              <a:defRPr>
                <a:solidFill>
                  <a:srgbClr val="009ACF"/>
                </a:solidFill>
                <a:latin typeface="Segoe UI" panose="020B0502040204020203" pitchFamily="34" charset="0"/>
                <a:cs typeface="Segoe UI" panose="020B0502040204020203" pitchFamily="34" charset="0"/>
              </a:defRPr>
            </a:lvl1pPr>
            <a:lvl2pPr>
              <a:defRPr>
                <a:solidFill>
                  <a:srgbClr val="009ACF"/>
                </a:solidFill>
                <a:latin typeface="Segoe UI" panose="020B0502040204020203" pitchFamily="34" charset="0"/>
                <a:cs typeface="Segoe UI" panose="020B0502040204020203" pitchFamily="34" charset="0"/>
              </a:defRPr>
            </a:lvl2pPr>
            <a:lvl3pPr>
              <a:defRPr>
                <a:solidFill>
                  <a:srgbClr val="009ACF"/>
                </a:solidFill>
                <a:latin typeface="Segoe UI" panose="020B0502040204020203" pitchFamily="34" charset="0"/>
                <a:cs typeface="Segoe UI" panose="020B0502040204020203" pitchFamily="34" charset="0"/>
              </a:defRPr>
            </a:lvl3pPr>
            <a:lvl4pPr>
              <a:defRPr>
                <a:solidFill>
                  <a:srgbClr val="009ACF"/>
                </a:solidFill>
                <a:latin typeface="Segoe UI" panose="020B0502040204020203" pitchFamily="34" charset="0"/>
                <a:cs typeface="Segoe UI" panose="020B0502040204020203" pitchFamily="34" charset="0"/>
              </a:defRPr>
            </a:lvl4pPr>
            <a:lvl5pPr>
              <a:defRPr>
                <a:solidFill>
                  <a:srgbClr val="009ACF"/>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Content Placeholder 8"/>
          <p:cNvSpPr>
            <a:spLocks noGrp="1"/>
          </p:cNvSpPr>
          <p:nvPr>
            <p:ph sz="quarter" idx="14"/>
          </p:nvPr>
        </p:nvSpPr>
        <p:spPr>
          <a:xfrm>
            <a:off x="6288022" y="2276872"/>
            <a:ext cx="5471583" cy="36004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Content Placeholder 5"/>
          <p:cNvSpPr>
            <a:spLocks noGrp="1"/>
          </p:cNvSpPr>
          <p:nvPr>
            <p:ph sz="quarter" idx="15"/>
          </p:nvPr>
        </p:nvSpPr>
        <p:spPr>
          <a:xfrm>
            <a:off x="431800" y="1373188"/>
            <a:ext cx="5471584" cy="760412"/>
          </a:xfrm>
        </p:spPr>
        <p:txBody>
          <a:bodyPr/>
          <a:lstStyle>
            <a:lvl1pPr>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10" name="Content Placeholder 5"/>
          <p:cNvSpPr>
            <a:spLocks noGrp="1"/>
          </p:cNvSpPr>
          <p:nvPr>
            <p:ph sz="quarter" idx="16"/>
          </p:nvPr>
        </p:nvSpPr>
        <p:spPr>
          <a:xfrm>
            <a:off x="6288021" y="1380580"/>
            <a:ext cx="5471584" cy="760412"/>
          </a:xfrm>
        </p:spPr>
        <p:txBody>
          <a:bodyPr/>
          <a:lstStyle>
            <a:lvl1pPr>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8" name="Footer Placeholder 4"/>
          <p:cNvSpPr>
            <a:spLocks noGrp="1"/>
          </p:cNvSpPr>
          <p:nvPr>
            <p:ph type="ftr" sz="quarter" idx="17"/>
          </p:nvPr>
        </p:nvSpPr>
        <p:spPr/>
        <p:txBody>
          <a:bodyPr/>
          <a:lstStyle>
            <a:lvl1pPr>
              <a:defRPr/>
            </a:lvl1pPr>
          </a:lstStyle>
          <a:p>
            <a:pPr>
              <a:defRPr/>
            </a:pPr>
            <a:r>
              <a:rPr lang="it-IT"/>
              <a:t>www.dotnetcode.it</a:t>
            </a:r>
          </a:p>
        </p:txBody>
      </p:sp>
      <p:sp>
        <p:nvSpPr>
          <p:cNvPr id="11" name="Slide Number Placeholder 5"/>
          <p:cNvSpPr>
            <a:spLocks noGrp="1"/>
          </p:cNvSpPr>
          <p:nvPr>
            <p:ph type="sldNum" sz="quarter" idx="18"/>
          </p:nvPr>
        </p:nvSpPr>
        <p:spPr/>
        <p:txBody>
          <a:bodyPr/>
          <a:lstStyle>
            <a:lvl1pPr>
              <a:defRPr smtClean="0"/>
            </a:lvl1pPr>
          </a:lstStyle>
          <a:p>
            <a:pPr>
              <a:defRPr/>
            </a:pPr>
            <a:fld id="{DEFCD5EF-6E3D-4A4C-96C7-730A1812BD47}" type="slidenum">
              <a:rPr lang="it-IT" altLang="it-IT"/>
              <a:pPr>
                <a:defRPr/>
              </a:pPr>
              <a:t>‹#›</a:t>
            </a:fld>
            <a:endParaRPr lang="it-IT" altLang="it-IT"/>
          </a:p>
        </p:txBody>
      </p:sp>
    </p:spTree>
    <p:extLst>
      <p:ext uri="{BB962C8B-B14F-4D97-AF65-F5344CB8AC3E}">
        <p14:creationId xmlns:p14="http://schemas.microsoft.com/office/powerpoint/2010/main" val="1549310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solidFill>
                  <a:srgbClr val="009AC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n-US"/>
              <a:t>Click to edit Master title style</a:t>
            </a:r>
            <a:endParaRPr lang="it-IT"/>
          </a:p>
        </p:txBody>
      </p:sp>
      <p:sp>
        <p:nvSpPr>
          <p:cNvPr id="9" name="Content Placeholder 8"/>
          <p:cNvSpPr>
            <a:spLocks noGrp="1"/>
          </p:cNvSpPr>
          <p:nvPr>
            <p:ph sz="quarter" idx="13"/>
          </p:nvPr>
        </p:nvSpPr>
        <p:spPr>
          <a:xfrm>
            <a:off x="239349" y="2276872"/>
            <a:ext cx="3744416" cy="3600400"/>
          </a:xfrm>
        </p:spPr>
        <p:txBody>
          <a:bodyPr/>
          <a:lstStyle>
            <a:lvl1pPr marL="0" indent="0">
              <a:buNone/>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6" name="Content Placeholder 5"/>
          <p:cNvSpPr>
            <a:spLocks noGrp="1"/>
          </p:cNvSpPr>
          <p:nvPr>
            <p:ph sz="quarter" idx="15"/>
          </p:nvPr>
        </p:nvSpPr>
        <p:spPr>
          <a:xfrm>
            <a:off x="239349" y="1373188"/>
            <a:ext cx="3743987" cy="760412"/>
          </a:xfrm>
        </p:spPr>
        <p:txBody>
          <a:bodyPr/>
          <a:lstStyle>
            <a:lvl1pPr marL="0" indent="0">
              <a:buNone/>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11" name="Content Placeholder 5"/>
          <p:cNvSpPr>
            <a:spLocks noGrp="1"/>
          </p:cNvSpPr>
          <p:nvPr>
            <p:ph sz="quarter" idx="16"/>
          </p:nvPr>
        </p:nvSpPr>
        <p:spPr>
          <a:xfrm>
            <a:off x="8208235" y="1373188"/>
            <a:ext cx="3743987" cy="760412"/>
          </a:xfrm>
        </p:spPr>
        <p:txBody>
          <a:bodyPr/>
          <a:lstStyle>
            <a:lvl1pPr marL="0" indent="0">
              <a:buNone/>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12" name="Content Placeholder 5"/>
          <p:cNvSpPr>
            <a:spLocks noGrp="1"/>
          </p:cNvSpPr>
          <p:nvPr>
            <p:ph sz="quarter" idx="17"/>
          </p:nvPr>
        </p:nvSpPr>
        <p:spPr>
          <a:xfrm>
            <a:off x="4272227" y="1373188"/>
            <a:ext cx="3743987" cy="760412"/>
          </a:xfrm>
        </p:spPr>
        <p:txBody>
          <a:bodyPr/>
          <a:lstStyle>
            <a:lvl1pPr marL="0" indent="0">
              <a:buNone/>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13" name="Content Placeholder 8"/>
          <p:cNvSpPr>
            <a:spLocks noGrp="1"/>
          </p:cNvSpPr>
          <p:nvPr>
            <p:ph sz="quarter" idx="18"/>
          </p:nvPr>
        </p:nvSpPr>
        <p:spPr>
          <a:xfrm>
            <a:off x="4272227" y="2276872"/>
            <a:ext cx="3744416" cy="3600400"/>
          </a:xfrm>
        </p:spPr>
        <p:txBody>
          <a:bodyPr/>
          <a:lstStyle>
            <a:lvl1pPr marL="0" indent="0">
              <a:buNone/>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0" name="Content Placeholder 8"/>
          <p:cNvSpPr>
            <a:spLocks noGrp="1"/>
          </p:cNvSpPr>
          <p:nvPr>
            <p:ph sz="quarter" idx="19"/>
          </p:nvPr>
        </p:nvSpPr>
        <p:spPr>
          <a:xfrm>
            <a:off x="8207805" y="2280444"/>
            <a:ext cx="3744416" cy="3600400"/>
          </a:xfrm>
        </p:spPr>
        <p:txBody>
          <a:bodyPr/>
          <a:lstStyle>
            <a:lvl1pPr marL="0" indent="0">
              <a:buNone/>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4" name="Footer Placeholder 4"/>
          <p:cNvSpPr>
            <a:spLocks noGrp="1"/>
          </p:cNvSpPr>
          <p:nvPr>
            <p:ph type="ftr" sz="quarter" idx="20"/>
          </p:nvPr>
        </p:nvSpPr>
        <p:spPr/>
        <p:txBody>
          <a:bodyPr/>
          <a:lstStyle>
            <a:lvl1pPr>
              <a:defRPr/>
            </a:lvl1pPr>
          </a:lstStyle>
          <a:p>
            <a:pPr>
              <a:defRPr/>
            </a:pPr>
            <a:r>
              <a:rPr lang="it-IT"/>
              <a:t>www.dotnetcode.it</a:t>
            </a:r>
          </a:p>
        </p:txBody>
      </p:sp>
      <p:sp>
        <p:nvSpPr>
          <p:cNvPr id="15" name="Slide Number Placeholder 5"/>
          <p:cNvSpPr>
            <a:spLocks noGrp="1"/>
          </p:cNvSpPr>
          <p:nvPr>
            <p:ph type="sldNum" sz="quarter" idx="21"/>
          </p:nvPr>
        </p:nvSpPr>
        <p:spPr/>
        <p:txBody>
          <a:bodyPr/>
          <a:lstStyle>
            <a:lvl1pPr>
              <a:defRPr smtClean="0"/>
            </a:lvl1pPr>
          </a:lstStyle>
          <a:p>
            <a:pPr>
              <a:defRPr/>
            </a:pPr>
            <a:fld id="{5CF54E43-1BC5-4652-80BB-205FD78A7C61}" type="slidenum">
              <a:rPr lang="it-IT" altLang="it-IT"/>
              <a:pPr>
                <a:defRPr/>
              </a:pPr>
              <a:t>‹#›</a:t>
            </a:fld>
            <a:endParaRPr lang="it-IT" altLang="it-IT"/>
          </a:p>
        </p:txBody>
      </p:sp>
    </p:spTree>
    <p:extLst>
      <p:ext uri="{BB962C8B-B14F-4D97-AF65-F5344CB8AC3E}">
        <p14:creationId xmlns:p14="http://schemas.microsoft.com/office/powerpoint/2010/main" val="17199606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rgbClr val="009ACF"/>
                </a:solidFill>
              </a:defRPr>
            </a:lvl1pPr>
          </a:lstStyle>
          <a:p>
            <a:r>
              <a:rPr lang="en-US"/>
              <a:t>Click to edit Master title style</a:t>
            </a:r>
            <a:endParaRPr lang="it-IT"/>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Footer Placeholder 4"/>
          <p:cNvSpPr>
            <a:spLocks noGrp="1"/>
          </p:cNvSpPr>
          <p:nvPr>
            <p:ph type="ftr" sz="quarter" idx="10"/>
          </p:nvPr>
        </p:nvSpPr>
        <p:spPr/>
        <p:txBody>
          <a:bodyPr/>
          <a:lstStyle>
            <a:lvl1pPr>
              <a:defRPr/>
            </a:lvl1pPr>
          </a:lstStyle>
          <a:p>
            <a:pPr>
              <a:defRPr/>
            </a:pPr>
            <a:r>
              <a:rPr lang="it-IT"/>
              <a:t>www.dotnetcode.it</a:t>
            </a:r>
          </a:p>
        </p:txBody>
      </p:sp>
      <p:sp>
        <p:nvSpPr>
          <p:cNvPr id="5" name="Slide Number Placeholder 5"/>
          <p:cNvSpPr>
            <a:spLocks noGrp="1"/>
          </p:cNvSpPr>
          <p:nvPr>
            <p:ph type="sldNum" sz="quarter" idx="11"/>
          </p:nvPr>
        </p:nvSpPr>
        <p:spPr/>
        <p:txBody>
          <a:bodyPr/>
          <a:lstStyle>
            <a:lvl1pPr>
              <a:defRPr smtClean="0"/>
            </a:lvl1pPr>
          </a:lstStyle>
          <a:p>
            <a:pPr>
              <a:defRPr/>
            </a:pPr>
            <a:fld id="{870F7B97-74A7-45FB-9BF3-5EDE6E9F1925}" type="slidenum">
              <a:rPr lang="it-IT" altLang="it-IT"/>
              <a:pPr>
                <a:defRPr/>
              </a:pPr>
              <a:t>‹#›</a:t>
            </a:fld>
            <a:endParaRPr lang="it-IT" altLang="it-IT"/>
          </a:p>
        </p:txBody>
      </p:sp>
    </p:spTree>
    <p:extLst>
      <p:ext uri="{BB962C8B-B14F-4D97-AF65-F5344CB8AC3E}">
        <p14:creationId xmlns:p14="http://schemas.microsoft.com/office/powerpoint/2010/main" val="31584485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it-IT"/>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5"/>
          <p:cNvSpPr>
            <a:spLocks noGrp="1"/>
          </p:cNvSpPr>
          <p:nvPr>
            <p:ph type="ftr" sz="quarter" idx="10"/>
          </p:nvPr>
        </p:nvSpPr>
        <p:spPr/>
        <p:txBody>
          <a:bodyPr/>
          <a:lstStyle>
            <a:lvl1pPr>
              <a:defRPr/>
            </a:lvl1pPr>
          </a:lstStyle>
          <a:p>
            <a:pPr>
              <a:defRPr/>
            </a:pPr>
            <a:r>
              <a:rPr lang="it-IT"/>
              <a:t>www.dotnetcode.it</a:t>
            </a:r>
          </a:p>
        </p:txBody>
      </p:sp>
      <p:sp>
        <p:nvSpPr>
          <p:cNvPr id="6" name="Slide Number Placeholder 6"/>
          <p:cNvSpPr>
            <a:spLocks noGrp="1"/>
          </p:cNvSpPr>
          <p:nvPr>
            <p:ph type="sldNum" sz="quarter" idx="11"/>
          </p:nvPr>
        </p:nvSpPr>
        <p:spPr/>
        <p:txBody>
          <a:bodyPr/>
          <a:lstStyle>
            <a:lvl1pPr>
              <a:defRPr smtClean="0"/>
            </a:lvl1pPr>
          </a:lstStyle>
          <a:p>
            <a:pPr>
              <a:defRPr/>
            </a:pPr>
            <a:fld id="{C45867B5-6482-4CC0-84A7-175E20EE1930}" type="slidenum">
              <a:rPr lang="it-IT" altLang="it-IT"/>
              <a:pPr>
                <a:defRPr/>
              </a:pPr>
              <a:t>‹#›</a:t>
            </a:fld>
            <a:endParaRPr lang="it-IT" altLang="it-IT"/>
          </a:p>
        </p:txBody>
      </p:sp>
    </p:spTree>
    <p:extLst>
      <p:ext uri="{BB962C8B-B14F-4D97-AF65-F5344CB8AC3E}">
        <p14:creationId xmlns:p14="http://schemas.microsoft.com/office/powerpoint/2010/main" val="21236017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it-IT"/>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5"/>
          <p:cNvSpPr>
            <a:spLocks noGrp="1"/>
          </p:cNvSpPr>
          <p:nvPr>
            <p:ph type="ftr" sz="quarter" idx="10"/>
          </p:nvPr>
        </p:nvSpPr>
        <p:spPr/>
        <p:txBody>
          <a:bodyPr/>
          <a:lstStyle>
            <a:lvl1pPr>
              <a:defRPr/>
            </a:lvl1pPr>
          </a:lstStyle>
          <a:p>
            <a:pPr>
              <a:defRPr/>
            </a:pPr>
            <a:r>
              <a:rPr lang="it-IT"/>
              <a:t>www.dotnetcode.it</a:t>
            </a:r>
          </a:p>
        </p:txBody>
      </p:sp>
      <p:sp>
        <p:nvSpPr>
          <p:cNvPr id="6" name="Slide Number Placeholder 6"/>
          <p:cNvSpPr>
            <a:spLocks noGrp="1"/>
          </p:cNvSpPr>
          <p:nvPr>
            <p:ph type="sldNum" sz="quarter" idx="11"/>
          </p:nvPr>
        </p:nvSpPr>
        <p:spPr/>
        <p:txBody>
          <a:bodyPr/>
          <a:lstStyle>
            <a:lvl1pPr>
              <a:defRPr smtClean="0"/>
            </a:lvl1pPr>
          </a:lstStyle>
          <a:p>
            <a:pPr>
              <a:defRPr/>
            </a:pPr>
            <a:fld id="{4602064B-8248-49A2-B7AC-A523FD2915A7}" type="slidenum">
              <a:rPr lang="it-IT" altLang="it-IT"/>
              <a:pPr>
                <a:defRPr/>
              </a:pPr>
              <a:t>‹#›</a:t>
            </a:fld>
            <a:endParaRPr lang="it-IT" altLang="it-IT"/>
          </a:p>
        </p:txBody>
      </p:sp>
    </p:spTree>
    <p:extLst>
      <p:ext uri="{BB962C8B-B14F-4D97-AF65-F5344CB8AC3E}">
        <p14:creationId xmlns:p14="http://schemas.microsoft.com/office/powerpoint/2010/main" val="4154505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914400" rtl="0" eaLnBrk="1" latinLnBrk="0" hangingPunct="1">
              <a:spcBef>
                <a:spcPct val="0"/>
              </a:spcBef>
              <a:buNone/>
              <a:defRPr lang="it-IT" sz="3600" b="1" kern="1200" dirty="0">
                <a:solidFill>
                  <a:srgbClr val="009ACF"/>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Footer Placeholder 4"/>
          <p:cNvSpPr>
            <a:spLocks noGrp="1"/>
          </p:cNvSpPr>
          <p:nvPr>
            <p:ph type="ftr" sz="quarter" idx="10"/>
          </p:nvPr>
        </p:nvSpPr>
        <p:spPr/>
        <p:txBody>
          <a:bodyPr/>
          <a:lstStyle>
            <a:lvl1pPr>
              <a:defRPr/>
            </a:lvl1pPr>
          </a:lstStyle>
          <a:p>
            <a:pPr>
              <a:defRPr/>
            </a:pPr>
            <a:r>
              <a:rPr lang="it-IT"/>
              <a:t>www.dotnetcode.it</a:t>
            </a:r>
          </a:p>
        </p:txBody>
      </p:sp>
      <p:sp>
        <p:nvSpPr>
          <p:cNvPr id="5" name="Slide Number Placeholder 5"/>
          <p:cNvSpPr>
            <a:spLocks noGrp="1"/>
          </p:cNvSpPr>
          <p:nvPr>
            <p:ph type="sldNum" sz="quarter" idx="11"/>
          </p:nvPr>
        </p:nvSpPr>
        <p:spPr/>
        <p:txBody>
          <a:bodyPr/>
          <a:lstStyle>
            <a:lvl1pPr>
              <a:defRPr smtClean="0"/>
            </a:lvl1pPr>
          </a:lstStyle>
          <a:p>
            <a:pPr>
              <a:defRPr/>
            </a:pPr>
            <a:fld id="{464B0717-C70B-4E90-8780-4F42D61D4812}" type="slidenum">
              <a:rPr lang="it-IT" altLang="it-IT"/>
              <a:pPr>
                <a:defRPr/>
              </a:pPr>
              <a:t>‹#›</a:t>
            </a:fld>
            <a:endParaRPr lang="it-IT" altLang="it-IT"/>
          </a:p>
        </p:txBody>
      </p:sp>
    </p:spTree>
    <p:extLst>
      <p:ext uri="{BB962C8B-B14F-4D97-AF65-F5344CB8AC3E}">
        <p14:creationId xmlns:p14="http://schemas.microsoft.com/office/powerpoint/2010/main" val="23336067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it-IT"/>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Footer Placeholder 4"/>
          <p:cNvSpPr>
            <a:spLocks noGrp="1"/>
          </p:cNvSpPr>
          <p:nvPr>
            <p:ph type="ftr" sz="quarter" idx="10"/>
          </p:nvPr>
        </p:nvSpPr>
        <p:spPr/>
        <p:txBody>
          <a:bodyPr/>
          <a:lstStyle>
            <a:lvl1pPr>
              <a:defRPr/>
            </a:lvl1pPr>
          </a:lstStyle>
          <a:p>
            <a:pPr>
              <a:defRPr/>
            </a:pPr>
            <a:r>
              <a:rPr lang="it-IT"/>
              <a:t>www.dotnetcode.it</a:t>
            </a:r>
          </a:p>
        </p:txBody>
      </p:sp>
      <p:sp>
        <p:nvSpPr>
          <p:cNvPr id="5" name="Slide Number Placeholder 5"/>
          <p:cNvSpPr>
            <a:spLocks noGrp="1"/>
          </p:cNvSpPr>
          <p:nvPr>
            <p:ph type="sldNum" sz="quarter" idx="11"/>
          </p:nvPr>
        </p:nvSpPr>
        <p:spPr/>
        <p:txBody>
          <a:bodyPr/>
          <a:lstStyle>
            <a:lvl1pPr>
              <a:defRPr smtClean="0"/>
            </a:lvl1pPr>
          </a:lstStyle>
          <a:p>
            <a:pPr>
              <a:defRPr/>
            </a:pPr>
            <a:fld id="{FABA68CD-F79D-4D2C-96C4-11D2B1B3DD4E}" type="slidenum">
              <a:rPr lang="it-IT" altLang="it-IT"/>
              <a:pPr>
                <a:defRPr/>
              </a:pPr>
              <a:t>‹#›</a:t>
            </a:fld>
            <a:endParaRPr lang="it-IT" altLang="it-IT"/>
          </a:p>
        </p:txBody>
      </p:sp>
    </p:spTree>
    <p:extLst>
      <p:ext uri="{BB962C8B-B14F-4D97-AF65-F5344CB8AC3E}">
        <p14:creationId xmlns:p14="http://schemas.microsoft.com/office/powerpoint/2010/main" val="26873616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6"/>
          <p:cNvSpPr/>
          <p:nvPr userDrawn="1"/>
        </p:nvSpPr>
        <p:spPr>
          <a:xfrm>
            <a:off x="839416" y="1138436"/>
            <a:ext cx="4154760" cy="4941168"/>
          </a:xfrm>
          <a:prstGeom prst="rect">
            <a:avLst/>
          </a:prstGeom>
          <a:solidFill>
            <a:srgbClr val="F5B5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it-IT" sz="5000" b="1"/>
              <a:t>DEMO</a:t>
            </a:r>
          </a:p>
        </p:txBody>
      </p:sp>
      <p:sp>
        <p:nvSpPr>
          <p:cNvPr id="2" name="Title 1"/>
          <p:cNvSpPr>
            <a:spLocks noGrp="1"/>
          </p:cNvSpPr>
          <p:nvPr>
            <p:ph type="title"/>
          </p:nvPr>
        </p:nvSpPr>
        <p:spPr/>
        <p:txBody>
          <a:bodyPr>
            <a:normAutofit/>
          </a:bodyPr>
          <a:lstStyle>
            <a:lvl1pPr>
              <a:defRPr lang="it-IT" sz="3600" b="1" kern="1200" dirty="0">
                <a:solidFill>
                  <a:srgbClr val="009ACF"/>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4" name="Footer Placeholder 3"/>
          <p:cNvSpPr>
            <a:spLocks noGrp="1"/>
          </p:cNvSpPr>
          <p:nvPr>
            <p:ph type="ftr" sz="quarter" idx="10"/>
          </p:nvPr>
        </p:nvSpPr>
        <p:spPr/>
        <p:txBody>
          <a:bodyPr/>
          <a:lstStyle>
            <a:lvl1pPr>
              <a:defRPr/>
            </a:lvl1pPr>
          </a:lstStyle>
          <a:p>
            <a:pPr>
              <a:defRPr/>
            </a:pPr>
            <a:r>
              <a:rPr lang="it-IT"/>
              <a:t>www.dotnetcode.it</a:t>
            </a:r>
          </a:p>
        </p:txBody>
      </p:sp>
      <p:sp>
        <p:nvSpPr>
          <p:cNvPr id="5" name="Slide Number Placeholder 4"/>
          <p:cNvSpPr>
            <a:spLocks noGrp="1"/>
          </p:cNvSpPr>
          <p:nvPr>
            <p:ph type="sldNum" sz="quarter" idx="11"/>
          </p:nvPr>
        </p:nvSpPr>
        <p:spPr/>
        <p:txBody>
          <a:bodyPr/>
          <a:lstStyle>
            <a:lvl1pPr>
              <a:defRPr smtClean="0"/>
            </a:lvl1pPr>
          </a:lstStyle>
          <a:p>
            <a:pPr>
              <a:defRPr/>
            </a:pPr>
            <a:fld id="{808AE9C5-5354-461D-971E-89679AFEFDE7}" type="slidenum">
              <a:rPr lang="it-IT" altLang="it-IT"/>
              <a:pPr>
                <a:defRPr/>
              </a:pPr>
              <a:t>‹#›</a:t>
            </a:fld>
            <a:endParaRPr lang="it-IT" altLang="it-IT"/>
          </a:p>
        </p:txBody>
      </p:sp>
      <p:pic>
        <p:nvPicPr>
          <p:cNvPr id="6" name="Immagin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94176" y="1138436"/>
            <a:ext cx="6588224" cy="4941168"/>
          </a:xfrm>
          <a:prstGeom prst="rect">
            <a:avLst/>
          </a:prstGeom>
        </p:spPr>
      </p:pic>
    </p:spTree>
    <p:extLst>
      <p:ext uri="{BB962C8B-B14F-4D97-AF65-F5344CB8AC3E}">
        <p14:creationId xmlns:p14="http://schemas.microsoft.com/office/powerpoint/2010/main" val="18738068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solidFill>
                  <a:srgbClr val="009AC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n-US"/>
              <a:t>Click to edit Master title style</a:t>
            </a:r>
            <a:endParaRPr lang="it-IT"/>
          </a:p>
        </p:txBody>
      </p:sp>
      <p:sp>
        <p:nvSpPr>
          <p:cNvPr id="6" name="Text Placeholder 5"/>
          <p:cNvSpPr>
            <a:spLocks noGrp="1"/>
          </p:cNvSpPr>
          <p:nvPr>
            <p:ph type="body" sz="quarter" idx="12"/>
          </p:nvPr>
        </p:nvSpPr>
        <p:spPr>
          <a:xfrm>
            <a:off x="334434" y="2060848"/>
            <a:ext cx="11523133" cy="3455987"/>
          </a:xfrm>
        </p:spPr>
        <p:txBody>
          <a:bodyPr/>
          <a:lstStyle>
            <a:lvl1pPr marL="0" indent="0">
              <a:buNone/>
              <a:defRPr>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7"/>
          <p:cNvSpPr>
            <a:spLocks noGrp="1"/>
          </p:cNvSpPr>
          <p:nvPr>
            <p:ph type="body" sz="quarter" idx="13"/>
          </p:nvPr>
        </p:nvSpPr>
        <p:spPr>
          <a:xfrm>
            <a:off x="334434" y="1341439"/>
            <a:ext cx="11523133" cy="574675"/>
          </a:xfrm>
        </p:spPr>
        <p:txBody>
          <a:bodyPr/>
          <a:lstStyle>
            <a:lvl1pPr marL="0" indent="0">
              <a:buNone/>
              <a:defRPr sz="2400" baseline="0">
                <a:solidFill>
                  <a:schemeClr val="tx1">
                    <a:lumMod val="50000"/>
                    <a:lumOff val="50000"/>
                  </a:schemeClr>
                </a:solidFill>
                <a:latin typeface="Segoe UI" panose="020B0502040204020203" pitchFamily="34" charset="0"/>
                <a:cs typeface="Segoe UI" panose="020B0502040204020203" pitchFamily="34" charset="0"/>
              </a:defRPr>
            </a:lvl1pPr>
          </a:lstStyle>
          <a:p>
            <a:pPr lvl="0"/>
            <a:r>
              <a:rPr lang="it-IT"/>
              <a:t>Fare clic per modificare stili del testo dello schema</a:t>
            </a:r>
          </a:p>
        </p:txBody>
      </p:sp>
      <p:sp>
        <p:nvSpPr>
          <p:cNvPr id="5" name="Footer Placeholder 4"/>
          <p:cNvSpPr>
            <a:spLocks noGrp="1"/>
          </p:cNvSpPr>
          <p:nvPr>
            <p:ph type="ftr" sz="quarter" idx="14"/>
          </p:nvPr>
        </p:nvSpPr>
        <p:spPr/>
        <p:txBody>
          <a:bodyPr/>
          <a:lstStyle>
            <a:lvl1pPr>
              <a:defRPr/>
            </a:lvl1pPr>
          </a:lstStyle>
          <a:p>
            <a:pPr>
              <a:defRPr/>
            </a:pPr>
            <a:r>
              <a:rPr lang="it-IT"/>
              <a:t>www.dotnetcode.it</a:t>
            </a:r>
          </a:p>
        </p:txBody>
      </p:sp>
      <p:sp>
        <p:nvSpPr>
          <p:cNvPr id="7" name="Slide Number Placeholder 5"/>
          <p:cNvSpPr>
            <a:spLocks noGrp="1"/>
          </p:cNvSpPr>
          <p:nvPr>
            <p:ph type="sldNum" sz="quarter" idx="15"/>
          </p:nvPr>
        </p:nvSpPr>
        <p:spPr/>
        <p:txBody>
          <a:bodyPr/>
          <a:lstStyle>
            <a:lvl1pPr>
              <a:defRPr smtClean="0"/>
            </a:lvl1pPr>
          </a:lstStyle>
          <a:p>
            <a:pPr>
              <a:defRPr/>
            </a:pPr>
            <a:fld id="{EFD352AC-6905-456A-B5A5-D5B8F6B7E589}" type="slidenum">
              <a:rPr lang="it-IT" altLang="it-IT"/>
              <a:pPr>
                <a:defRPr/>
              </a:pPr>
              <a:t>‹#›</a:t>
            </a:fld>
            <a:endParaRPr lang="it-IT" altLang="it-IT"/>
          </a:p>
        </p:txBody>
      </p:sp>
    </p:spTree>
    <p:extLst>
      <p:ext uri="{BB962C8B-B14F-4D97-AF65-F5344CB8AC3E}">
        <p14:creationId xmlns:p14="http://schemas.microsoft.com/office/powerpoint/2010/main" val="66430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it-IT" sz="3600" b="1" kern="1200" dirty="0">
                <a:solidFill>
                  <a:srgbClr val="009ACF"/>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6" name="Text Placeholder 5"/>
          <p:cNvSpPr>
            <a:spLocks noGrp="1"/>
          </p:cNvSpPr>
          <p:nvPr>
            <p:ph type="body" sz="quarter" idx="12"/>
          </p:nvPr>
        </p:nvSpPr>
        <p:spPr>
          <a:xfrm>
            <a:off x="334434" y="1484784"/>
            <a:ext cx="11523133" cy="4464496"/>
          </a:xfrm>
        </p:spPr>
        <p:txBody>
          <a:bodyPr/>
          <a:lstStyle>
            <a:lvl1pPr marL="0" indent="0">
              <a:buNone/>
              <a:defRPr>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Footer Placeholder 4"/>
          <p:cNvSpPr>
            <a:spLocks noGrp="1"/>
          </p:cNvSpPr>
          <p:nvPr>
            <p:ph type="ftr" sz="quarter" idx="13"/>
          </p:nvPr>
        </p:nvSpPr>
        <p:spPr/>
        <p:txBody>
          <a:bodyPr/>
          <a:lstStyle>
            <a:lvl1pPr>
              <a:defRPr/>
            </a:lvl1pPr>
          </a:lstStyle>
          <a:p>
            <a:pPr>
              <a:defRPr/>
            </a:pPr>
            <a:r>
              <a:rPr lang="it-IT"/>
              <a:t>www.dotnetcode.it</a:t>
            </a:r>
          </a:p>
        </p:txBody>
      </p:sp>
      <p:sp>
        <p:nvSpPr>
          <p:cNvPr id="5" name="Slide Number Placeholder 5"/>
          <p:cNvSpPr>
            <a:spLocks noGrp="1"/>
          </p:cNvSpPr>
          <p:nvPr>
            <p:ph type="sldNum" sz="quarter" idx="14"/>
          </p:nvPr>
        </p:nvSpPr>
        <p:spPr/>
        <p:txBody>
          <a:bodyPr/>
          <a:lstStyle>
            <a:lvl1pPr>
              <a:defRPr smtClean="0"/>
            </a:lvl1pPr>
          </a:lstStyle>
          <a:p>
            <a:pPr>
              <a:defRPr/>
            </a:pPr>
            <a:fld id="{3F934A2A-E135-466B-92D8-A0E08F711F43}" type="slidenum">
              <a:rPr lang="it-IT" altLang="it-IT"/>
              <a:pPr>
                <a:defRPr/>
              </a:pPr>
              <a:t>‹#›</a:t>
            </a:fld>
            <a:endParaRPr lang="it-IT" altLang="it-IT"/>
          </a:p>
        </p:txBody>
      </p:sp>
    </p:spTree>
    <p:extLst>
      <p:ext uri="{BB962C8B-B14F-4D97-AF65-F5344CB8AC3E}">
        <p14:creationId xmlns:p14="http://schemas.microsoft.com/office/powerpoint/2010/main" val="3904611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solidFill>
                  <a:schemeClr val="tx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n-US"/>
              <a:t>Click to edit Master title style</a:t>
            </a:r>
            <a:endParaRPr lang="it-IT"/>
          </a:p>
        </p:txBody>
      </p:sp>
      <p:sp>
        <p:nvSpPr>
          <p:cNvPr id="9" name="Content Placeholder 8"/>
          <p:cNvSpPr>
            <a:spLocks noGrp="1"/>
          </p:cNvSpPr>
          <p:nvPr>
            <p:ph sz="quarter" idx="13"/>
          </p:nvPr>
        </p:nvSpPr>
        <p:spPr>
          <a:xfrm>
            <a:off x="239349" y="2276872"/>
            <a:ext cx="3744416" cy="3600400"/>
          </a:xfrm>
        </p:spPr>
        <p:txBody>
          <a:bodyPr/>
          <a:lstStyle>
            <a:lvl1pPr marL="0" indent="0">
              <a:buNone/>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6" name="Content Placeholder 5"/>
          <p:cNvSpPr>
            <a:spLocks noGrp="1"/>
          </p:cNvSpPr>
          <p:nvPr>
            <p:ph sz="quarter" idx="15"/>
          </p:nvPr>
        </p:nvSpPr>
        <p:spPr>
          <a:xfrm>
            <a:off x="239349" y="1373188"/>
            <a:ext cx="3743987" cy="760412"/>
          </a:xfrm>
        </p:spPr>
        <p:txBody>
          <a:bodyPr/>
          <a:lstStyle>
            <a:lvl1pPr marL="0" indent="0">
              <a:buNone/>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11" name="Content Placeholder 5"/>
          <p:cNvSpPr>
            <a:spLocks noGrp="1"/>
          </p:cNvSpPr>
          <p:nvPr>
            <p:ph sz="quarter" idx="16"/>
          </p:nvPr>
        </p:nvSpPr>
        <p:spPr>
          <a:xfrm>
            <a:off x="8208235" y="1373188"/>
            <a:ext cx="3743987" cy="760412"/>
          </a:xfrm>
        </p:spPr>
        <p:txBody>
          <a:bodyPr/>
          <a:lstStyle>
            <a:lvl1pPr marL="0" indent="0">
              <a:buNone/>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12" name="Content Placeholder 5"/>
          <p:cNvSpPr>
            <a:spLocks noGrp="1"/>
          </p:cNvSpPr>
          <p:nvPr>
            <p:ph sz="quarter" idx="17"/>
          </p:nvPr>
        </p:nvSpPr>
        <p:spPr>
          <a:xfrm>
            <a:off x="4272227" y="1373188"/>
            <a:ext cx="3743987" cy="760412"/>
          </a:xfrm>
        </p:spPr>
        <p:txBody>
          <a:bodyPr/>
          <a:lstStyle>
            <a:lvl1pPr marL="0" indent="0">
              <a:buNone/>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13" name="Content Placeholder 8"/>
          <p:cNvSpPr>
            <a:spLocks noGrp="1"/>
          </p:cNvSpPr>
          <p:nvPr>
            <p:ph sz="quarter" idx="18"/>
          </p:nvPr>
        </p:nvSpPr>
        <p:spPr>
          <a:xfrm>
            <a:off x="4272227" y="2276872"/>
            <a:ext cx="3744416" cy="3600400"/>
          </a:xfrm>
        </p:spPr>
        <p:txBody>
          <a:bodyPr/>
          <a:lstStyle>
            <a:lvl1pPr marL="0" indent="0">
              <a:buNone/>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0" name="Content Placeholder 8"/>
          <p:cNvSpPr>
            <a:spLocks noGrp="1"/>
          </p:cNvSpPr>
          <p:nvPr>
            <p:ph sz="quarter" idx="19"/>
          </p:nvPr>
        </p:nvSpPr>
        <p:spPr>
          <a:xfrm>
            <a:off x="8207805" y="2280444"/>
            <a:ext cx="3744416" cy="3600400"/>
          </a:xfrm>
        </p:spPr>
        <p:txBody>
          <a:bodyPr/>
          <a:lstStyle>
            <a:lvl1pPr marL="0" indent="0">
              <a:buNone/>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4" name="Footer Placeholder 4"/>
          <p:cNvSpPr>
            <a:spLocks noGrp="1"/>
          </p:cNvSpPr>
          <p:nvPr>
            <p:ph type="ftr" sz="quarter" idx="20"/>
          </p:nvPr>
        </p:nvSpPr>
        <p:spPr/>
        <p:txBody>
          <a:bodyPr/>
          <a:lstStyle>
            <a:lvl1pPr>
              <a:defRPr/>
            </a:lvl1pPr>
          </a:lstStyle>
          <a:p>
            <a:pPr>
              <a:defRPr/>
            </a:pPr>
            <a:endParaRPr lang="it-IT"/>
          </a:p>
        </p:txBody>
      </p:sp>
      <p:sp>
        <p:nvSpPr>
          <p:cNvPr id="15" name="Slide Number Placeholder 5"/>
          <p:cNvSpPr>
            <a:spLocks noGrp="1"/>
          </p:cNvSpPr>
          <p:nvPr>
            <p:ph type="sldNum" sz="quarter" idx="21"/>
          </p:nvPr>
        </p:nvSpPr>
        <p:spPr/>
        <p:txBody>
          <a:bodyPr/>
          <a:lstStyle>
            <a:lvl1pPr>
              <a:defRPr smtClean="0"/>
            </a:lvl1pPr>
          </a:lstStyle>
          <a:p>
            <a:pPr>
              <a:defRPr/>
            </a:pPr>
            <a:fld id="{5CF54E43-1BC5-4652-80BB-205FD78A7C61}" type="slidenum">
              <a:rPr lang="it-IT" altLang="it-IT"/>
              <a:pPr>
                <a:defRPr/>
              </a:pPr>
              <a:t>‹#›</a:t>
            </a:fld>
            <a:endParaRPr lang="it-IT" altLang="it-IT"/>
          </a:p>
        </p:txBody>
      </p:sp>
    </p:spTree>
    <p:extLst>
      <p:ext uri="{BB962C8B-B14F-4D97-AF65-F5344CB8AC3E}">
        <p14:creationId xmlns:p14="http://schemas.microsoft.com/office/powerpoint/2010/main" val="2333838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914400" rtl="0" eaLnBrk="1" latinLnBrk="0" hangingPunct="1">
              <a:spcBef>
                <a:spcPct val="0"/>
              </a:spcBef>
              <a:buNone/>
              <a:defRPr lang="it-IT" sz="3600" b="1" kern="1200" dirty="0">
                <a:solidFill>
                  <a:srgbClr val="009ACF"/>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6" name="Text Placeholder 5"/>
          <p:cNvSpPr>
            <a:spLocks noGrp="1"/>
          </p:cNvSpPr>
          <p:nvPr>
            <p:ph type="body" sz="quarter" idx="12"/>
          </p:nvPr>
        </p:nvSpPr>
        <p:spPr>
          <a:xfrm>
            <a:off x="334434" y="3501008"/>
            <a:ext cx="11523133" cy="2448272"/>
          </a:xfrm>
        </p:spPr>
        <p:txBody>
          <a:bodyPr/>
          <a:lstStyle>
            <a:lvl1pPr marL="0" indent="0">
              <a:buNone/>
              <a:defRPr>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Content Placeholder 8"/>
          <p:cNvSpPr>
            <a:spLocks noGrp="1"/>
          </p:cNvSpPr>
          <p:nvPr>
            <p:ph sz="quarter" idx="13"/>
          </p:nvPr>
        </p:nvSpPr>
        <p:spPr>
          <a:xfrm>
            <a:off x="624418" y="1484314"/>
            <a:ext cx="10957983" cy="1728787"/>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Footer Placeholder 4"/>
          <p:cNvSpPr>
            <a:spLocks noGrp="1"/>
          </p:cNvSpPr>
          <p:nvPr>
            <p:ph type="ftr" sz="quarter" idx="14"/>
          </p:nvPr>
        </p:nvSpPr>
        <p:spPr/>
        <p:txBody>
          <a:bodyPr/>
          <a:lstStyle>
            <a:lvl1pPr>
              <a:defRPr/>
            </a:lvl1pPr>
          </a:lstStyle>
          <a:p>
            <a:pPr>
              <a:defRPr/>
            </a:pPr>
            <a:r>
              <a:rPr lang="it-IT"/>
              <a:t>www.dotnetcode.it</a:t>
            </a:r>
          </a:p>
        </p:txBody>
      </p:sp>
      <p:sp>
        <p:nvSpPr>
          <p:cNvPr id="7" name="Slide Number Placeholder 5"/>
          <p:cNvSpPr>
            <a:spLocks noGrp="1"/>
          </p:cNvSpPr>
          <p:nvPr>
            <p:ph type="sldNum" sz="quarter" idx="15"/>
          </p:nvPr>
        </p:nvSpPr>
        <p:spPr/>
        <p:txBody>
          <a:bodyPr/>
          <a:lstStyle>
            <a:lvl1pPr>
              <a:defRPr smtClean="0"/>
            </a:lvl1pPr>
          </a:lstStyle>
          <a:p>
            <a:pPr>
              <a:defRPr/>
            </a:pPr>
            <a:fld id="{758B6036-425A-444C-84CF-D18E2FC27549}" type="slidenum">
              <a:rPr lang="it-IT" altLang="it-IT"/>
              <a:pPr>
                <a:defRPr/>
              </a:pPr>
              <a:t>‹#›</a:t>
            </a:fld>
            <a:endParaRPr lang="it-IT" altLang="it-IT"/>
          </a:p>
        </p:txBody>
      </p:sp>
    </p:spTree>
    <p:extLst>
      <p:ext uri="{BB962C8B-B14F-4D97-AF65-F5344CB8AC3E}">
        <p14:creationId xmlns:p14="http://schemas.microsoft.com/office/powerpoint/2010/main" val="19678831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914400" rtl="0" eaLnBrk="1" latinLnBrk="0" hangingPunct="1">
              <a:spcBef>
                <a:spcPct val="0"/>
              </a:spcBef>
              <a:buNone/>
              <a:defRPr lang="it-IT" sz="3600" b="1" kern="1200" dirty="0">
                <a:solidFill>
                  <a:srgbClr val="009ACF"/>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9" name="Content Placeholder 8"/>
          <p:cNvSpPr>
            <a:spLocks noGrp="1"/>
          </p:cNvSpPr>
          <p:nvPr>
            <p:ph sz="quarter" idx="13"/>
          </p:nvPr>
        </p:nvSpPr>
        <p:spPr>
          <a:xfrm>
            <a:off x="431371" y="1484314"/>
            <a:ext cx="5471583" cy="439295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Content Placeholder 8"/>
          <p:cNvSpPr>
            <a:spLocks noGrp="1"/>
          </p:cNvSpPr>
          <p:nvPr>
            <p:ph sz="quarter" idx="14"/>
          </p:nvPr>
        </p:nvSpPr>
        <p:spPr>
          <a:xfrm>
            <a:off x="6288022" y="1484314"/>
            <a:ext cx="5471583" cy="439295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Footer Placeholder 4"/>
          <p:cNvSpPr>
            <a:spLocks noGrp="1"/>
          </p:cNvSpPr>
          <p:nvPr>
            <p:ph type="ftr" sz="quarter" idx="15"/>
          </p:nvPr>
        </p:nvSpPr>
        <p:spPr/>
        <p:txBody>
          <a:bodyPr/>
          <a:lstStyle>
            <a:lvl1pPr>
              <a:defRPr/>
            </a:lvl1pPr>
          </a:lstStyle>
          <a:p>
            <a:pPr>
              <a:defRPr/>
            </a:pPr>
            <a:r>
              <a:rPr lang="it-IT"/>
              <a:t>www.dotnetcode.it</a:t>
            </a:r>
          </a:p>
        </p:txBody>
      </p:sp>
      <p:sp>
        <p:nvSpPr>
          <p:cNvPr id="6" name="Slide Number Placeholder 5"/>
          <p:cNvSpPr>
            <a:spLocks noGrp="1"/>
          </p:cNvSpPr>
          <p:nvPr>
            <p:ph type="sldNum" sz="quarter" idx="16"/>
          </p:nvPr>
        </p:nvSpPr>
        <p:spPr/>
        <p:txBody>
          <a:bodyPr/>
          <a:lstStyle>
            <a:lvl1pPr>
              <a:defRPr smtClean="0"/>
            </a:lvl1pPr>
          </a:lstStyle>
          <a:p>
            <a:pPr>
              <a:defRPr/>
            </a:pPr>
            <a:fld id="{90E6BC9E-036C-469E-B403-6E81A3EE1C23}" type="slidenum">
              <a:rPr lang="it-IT" altLang="it-IT"/>
              <a:pPr>
                <a:defRPr/>
              </a:pPr>
              <a:t>‹#›</a:t>
            </a:fld>
            <a:endParaRPr lang="it-IT" altLang="it-IT"/>
          </a:p>
        </p:txBody>
      </p:sp>
    </p:spTree>
    <p:extLst>
      <p:ext uri="{BB962C8B-B14F-4D97-AF65-F5344CB8AC3E}">
        <p14:creationId xmlns:p14="http://schemas.microsoft.com/office/powerpoint/2010/main" val="13951164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914400" rtl="0" eaLnBrk="1" latinLnBrk="0" hangingPunct="1">
              <a:spcBef>
                <a:spcPct val="0"/>
              </a:spcBef>
              <a:buNone/>
              <a:defRPr lang="it-IT" sz="3600" b="1" kern="1200" dirty="0">
                <a:solidFill>
                  <a:srgbClr val="009ACF"/>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9" name="Content Placeholder 8"/>
          <p:cNvSpPr>
            <a:spLocks noGrp="1"/>
          </p:cNvSpPr>
          <p:nvPr>
            <p:ph sz="quarter" idx="13"/>
          </p:nvPr>
        </p:nvSpPr>
        <p:spPr>
          <a:xfrm>
            <a:off x="431371" y="2276872"/>
            <a:ext cx="5471583" cy="36004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Content Placeholder 8"/>
          <p:cNvSpPr>
            <a:spLocks noGrp="1"/>
          </p:cNvSpPr>
          <p:nvPr>
            <p:ph sz="quarter" idx="14"/>
          </p:nvPr>
        </p:nvSpPr>
        <p:spPr>
          <a:xfrm>
            <a:off x="6288022" y="2276872"/>
            <a:ext cx="5471583" cy="36004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Content Placeholder 5"/>
          <p:cNvSpPr>
            <a:spLocks noGrp="1"/>
          </p:cNvSpPr>
          <p:nvPr>
            <p:ph sz="quarter" idx="15"/>
          </p:nvPr>
        </p:nvSpPr>
        <p:spPr>
          <a:xfrm>
            <a:off x="431800" y="1373188"/>
            <a:ext cx="5471584" cy="760412"/>
          </a:xfrm>
        </p:spPr>
        <p:txBody>
          <a:bodyPr/>
          <a:lstStyle>
            <a:lvl1pPr>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10" name="Content Placeholder 5"/>
          <p:cNvSpPr>
            <a:spLocks noGrp="1"/>
          </p:cNvSpPr>
          <p:nvPr>
            <p:ph sz="quarter" idx="16"/>
          </p:nvPr>
        </p:nvSpPr>
        <p:spPr>
          <a:xfrm>
            <a:off x="6288021" y="1380580"/>
            <a:ext cx="5471584" cy="760412"/>
          </a:xfrm>
        </p:spPr>
        <p:txBody>
          <a:bodyPr/>
          <a:lstStyle>
            <a:lvl1pPr>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8" name="Footer Placeholder 4"/>
          <p:cNvSpPr>
            <a:spLocks noGrp="1"/>
          </p:cNvSpPr>
          <p:nvPr>
            <p:ph type="ftr" sz="quarter" idx="17"/>
          </p:nvPr>
        </p:nvSpPr>
        <p:spPr/>
        <p:txBody>
          <a:bodyPr/>
          <a:lstStyle>
            <a:lvl1pPr>
              <a:defRPr/>
            </a:lvl1pPr>
          </a:lstStyle>
          <a:p>
            <a:pPr>
              <a:defRPr/>
            </a:pPr>
            <a:r>
              <a:rPr lang="it-IT"/>
              <a:t>www.dotnetcode.it</a:t>
            </a:r>
          </a:p>
        </p:txBody>
      </p:sp>
      <p:sp>
        <p:nvSpPr>
          <p:cNvPr id="11" name="Slide Number Placeholder 5"/>
          <p:cNvSpPr>
            <a:spLocks noGrp="1"/>
          </p:cNvSpPr>
          <p:nvPr>
            <p:ph type="sldNum" sz="quarter" idx="18"/>
          </p:nvPr>
        </p:nvSpPr>
        <p:spPr/>
        <p:txBody>
          <a:bodyPr/>
          <a:lstStyle>
            <a:lvl1pPr>
              <a:defRPr smtClean="0"/>
            </a:lvl1pPr>
          </a:lstStyle>
          <a:p>
            <a:pPr>
              <a:defRPr/>
            </a:pPr>
            <a:fld id="{DEFCD5EF-6E3D-4A4C-96C7-730A1812BD47}" type="slidenum">
              <a:rPr lang="it-IT" altLang="it-IT"/>
              <a:pPr>
                <a:defRPr/>
              </a:pPr>
              <a:t>‹#›</a:t>
            </a:fld>
            <a:endParaRPr lang="it-IT" altLang="it-IT"/>
          </a:p>
        </p:txBody>
      </p:sp>
    </p:spTree>
    <p:extLst>
      <p:ext uri="{BB962C8B-B14F-4D97-AF65-F5344CB8AC3E}">
        <p14:creationId xmlns:p14="http://schemas.microsoft.com/office/powerpoint/2010/main" val="23209662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solidFill>
                  <a:srgbClr val="009AC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n-US"/>
              <a:t>Click to edit Master title style</a:t>
            </a:r>
            <a:endParaRPr lang="it-IT"/>
          </a:p>
        </p:txBody>
      </p:sp>
      <p:sp>
        <p:nvSpPr>
          <p:cNvPr id="9" name="Content Placeholder 8"/>
          <p:cNvSpPr>
            <a:spLocks noGrp="1"/>
          </p:cNvSpPr>
          <p:nvPr>
            <p:ph sz="quarter" idx="13"/>
          </p:nvPr>
        </p:nvSpPr>
        <p:spPr>
          <a:xfrm>
            <a:off x="239349" y="2276872"/>
            <a:ext cx="3744416" cy="3600400"/>
          </a:xfrm>
        </p:spPr>
        <p:txBody>
          <a:bodyPr/>
          <a:lstStyle>
            <a:lvl1pPr marL="0" indent="0">
              <a:buNone/>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6" name="Content Placeholder 5"/>
          <p:cNvSpPr>
            <a:spLocks noGrp="1"/>
          </p:cNvSpPr>
          <p:nvPr>
            <p:ph sz="quarter" idx="15"/>
          </p:nvPr>
        </p:nvSpPr>
        <p:spPr>
          <a:xfrm>
            <a:off x="239349" y="1373188"/>
            <a:ext cx="3743987" cy="760412"/>
          </a:xfrm>
        </p:spPr>
        <p:txBody>
          <a:bodyPr/>
          <a:lstStyle>
            <a:lvl1pPr marL="0" indent="0">
              <a:buNone/>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11" name="Content Placeholder 5"/>
          <p:cNvSpPr>
            <a:spLocks noGrp="1"/>
          </p:cNvSpPr>
          <p:nvPr>
            <p:ph sz="quarter" idx="16"/>
          </p:nvPr>
        </p:nvSpPr>
        <p:spPr>
          <a:xfrm>
            <a:off x="8208235" y="1373188"/>
            <a:ext cx="3743987" cy="760412"/>
          </a:xfrm>
        </p:spPr>
        <p:txBody>
          <a:bodyPr/>
          <a:lstStyle>
            <a:lvl1pPr marL="0" indent="0">
              <a:buNone/>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12" name="Content Placeholder 5"/>
          <p:cNvSpPr>
            <a:spLocks noGrp="1"/>
          </p:cNvSpPr>
          <p:nvPr>
            <p:ph sz="quarter" idx="17"/>
          </p:nvPr>
        </p:nvSpPr>
        <p:spPr>
          <a:xfrm>
            <a:off x="4272227" y="1373188"/>
            <a:ext cx="3743987" cy="760412"/>
          </a:xfrm>
        </p:spPr>
        <p:txBody>
          <a:bodyPr/>
          <a:lstStyle>
            <a:lvl1pPr marL="0" indent="0">
              <a:buNone/>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13" name="Content Placeholder 8"/>
          <p:cNvSpPr>
            <a:spLocks noGrp="1"/>
          </p:cNvSpPr>
          <p:nvPr>
            <p:ph sz="quarter" idx="18"/>
          </p:nvPr>
        </p:nvSpPr>
        <p:spPr>
          <a:xfrm>
            <a:off x="4272227" y="2276872"/>
            <a:ext cx="3744416" cy="3600400"/>
          </a:xfrm>
        </p:spPr>
        <p:txBody>
          <a:bodyPr/>
          <a:lstStyle>
            <a:lvl1pPr marL="0" indent="0">
              <a:buNone/>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0" name="Content Placeholder 8"/>
          <p:cNvSpPr>
            <a:spLocks noGrp="1"/>
          </p:cNvSpPr>
          <p:nvPr>
            <p:ph sz="quarter" idx="19"/>
          </p:nvPr>
        </p:nvSpPr>
        <p:spPr>
          <a:xfrm>
            <a:off x="8207805" y="2280444"/>
            <a:ext cx="3744416" cy="3600400"/>
          </a:xfrm>
        </p:spPr>
        <p:txBody>
          <a:bodyPr/>
          <a:lstStyle>
            <a:lvl1pPr marL="0" indent="0">
              <a:buNone/>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4" name="Footer Placeholder 4"/>
          <p:cNvSpPr>
            <a:spLocks noGrp="1"/>
          </p:cNvSpPr>
          <p:nvPr>
            <p:ph type="ftr" sz="quarter" idx="20"/>
          </p:nvPr>
        </p:nvSpPr>
        <p:spPr/>
        <p:txBody>
          <a:bodyPr/>
          <a:lstStyle>
            <a:lvl1pPr>
              <a:defRPr/>
            </a:lvl1pPr>
          </a:lstStyle>
          <a:p>
            <a:pPr>
              <a:defRPr/>
            </a:pPr>
            <a:r>
              <a:rPr lang="it-IT"/>
              <a:t>www.dotnetcode.it</a:t>
            </a:r>
          </a:p>
        </p:txBody>
      </p:sp>
      <p:sp>
        <p:nvSpPr>
          <p:cNvPr id="15" name="Slide Number Placeholder 5"/>
          <p:cNvSpPr>
            <a:spLocks noGrp="1"/>
          </p:cNvSpPr>
          <p:nvPr>
            <p:ph type="sldNum" sz="quarter" idx="21"/>
          </p:nvPr>
        </p:nvSpPr>
        <p:spPr/>
        <p:txBody>
          <a:bodyPr/>
          <a:lstStyle>
            <a:lvl1pPr>
              <a:defRPr smtClean="0"/>
            </a:lvl1pPr>
          </a:lstStyle>
          <a:p>
            <a:pPr>
              <a:defRPr/>
            </a:pPr>
            <a:fld id="{5CF54E43-1BC5-4652-80BB-205FD78A7C61}" type="slidenum">
              <a:rPr lang="it-IT" altLang="it-IT"/>
              <a:pPr>
                <a:defRPr/>
              </a:pPr>
              <a:t>‹#›</a:t>
            </a:fld>
            <a:endParaRPr lang="it-IT" altLang="it-IT"/>
          </a:p>
        </p:txBody>
      </p:sp>
    </p:spTree>
    <p:extLst>
      <p:ext uri="{BB962C8B-B14F-4D97-AF65-F5344CB8AC3E}">
        <p14:creationId xmlns:p14="http://schemas.microsoft.com/office/powerpoint/2010/main" val="5635316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rgbClr val="009ACF"/>
                </a:solidFill>
              </a:defRPr>
            </a:lvl1pPr>
          </a:lstStyle>
          <a:p>
            <a:r>
              <a:rPr lang="en-US"/>
              <a:t>Click to edit Master title style</a:t>
            </a:r>
            <a:endParaRPr lang="it-IT"/>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Footer Placeholder 4"/>
          <p:cNvSpPr>
            <a:spLocks noGrp="1"/>
          </p:cNvSpPr>
          <p:nvPr>
            <p:ph type="ftr" sz="quarter" idx="10"/>
          </p:nvPr>
        </p:nvSpPr>
        <p:spPr/>
        <p:txBody>
          <a:bodyPr/>
          <a:lstStyle>
            <a:lvl1pPr>
              <a:defRPr/>
            </a:lvl1pPr>
          </a:lstStyle>
          <a:p>
            <a:pPr>
              <a:defRPr/>
            </a:pPr>
            <a:r>
              <a:rPr lang="it-IT"/>
              <a:t>www.dotnetcode.it</a:t>
            </a:r>
          </a:p>
        </p:txBody>
      </p:sp>
      <p:sp>
        <p:nvSpPr>
          <p:cNvPr id="5" name="Slide Number Placeholder 5"/>
          <p:cNvSpPr>
            <a:spLocks noGrp="1"/>
          </p:cNvSpPr>
          <p:nvPr>
            <p:ph type="sldNum" sz="quarter" idx="11"/>
          </p:nvPr>
        </p:nvSpPr>
        <p:spPr/>
        <p:txBody>
          <a:bodyPr/>
          <a:lstStyle>
            <a:lvl1pPr>
              <a:defRPr smtClean="0"/>
            </a:lvl1pPr>
          </a:lstStyle>
          <a:p>
            <a:pPr>
              <a:defRPr/>
            </a:pPr>
            <a:fld id="{870F7B97-74A7-45FB-9BF3-5EDE6E9F1925}" type="slidenum">
              <a:rPr lang="it-IT" altLang="it-IT"/>
              <a:pPr>
                <a:defRPr/>
              </a:pPr>
              <a:t>‹#›</a:t>
            </a:fld>
            <a:endParaRPr lang="it-IT" altLang="it-IT"/>
          </a:p>
        </p:txBody>
      </p:sp>
    </p:spTree>
    <p:extLst>
      <p:ext uri="{BB962C8B-B14F-4D97-AF65-F5344CB8AC3E}">
        <p14:creationId xmlns:p14="http://schemas.microsoft.com/office/powerpoint/2010/main" val="1197586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it-IT"/>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5"/>
          <p:cNvSpPr>
            <a:spLocks noGrp="1"/>
          </p:cNvSpPr>
          <p:nvPr>
            <p:ph type="ftr" sz="quarter" idx="10"/>
          </p:nvPr>
        </p:nvSpPr>
        <p:spPr/>
        <p:txBody>
          <a:bodyPr/>
          <a:lstStyle>
            <a:lvl1pPr>
              <a:defRPr/>
            </a:lvl1pPr>
          </a:lstStyle>
          <a:p>
            <a:pPr>
              <a:defRPr/>
            </a:pPr>
            <a:r>
              <a:rPr lang="it-IT"/>
              <a:t>www.dotnetcode.it</a:t>
            </a:r>
          </a:p>
        </p:txBody>
      </p:sp>
      <p:sp>
        <p:nvSpPr>
          <p:cNvPr id="6" name="Slide Number Placeholder 6"/>
          <p:cNvSpPr>
            <a:spLocks noGrp="1"/>
          </p:cNvSpPr>
          <p:nvPr>
            <p:ph type="sldNum" sz="quarter" idx="11"/>
          </p:nvPr>
        </p:nvSpPr>
        <p:spPr/>
        <p:txBody>
          <a:bodyPr/>
          <a:lstStyle>
            <a:lvl1pPr>
              <a:defRPr smtClean="0"/>
            </a:lvl1pPr>
          </a:lstStyle>
          <a:p>
            <a:pPr>
              <a:defRPr/>
            </a:pPr>
            <a:fld id="{C45867B5-6482-4CC0-84A7-175E20EE1930}" type="slidenum">
              <a:rPr lang="it-IT" altLang="it-IT"/>
              <a:pPr>
                <a:defRPr/>
              </a:pPr>
              <a:t>‹#›</a:t>
            </a:fld>
            <a:endParaRPr lang="it-IT" altLang="it-IT"/>
          </a:p>
        </p:txBody>
      </p:sp>
    </p:spTree>
    <p:extLst>
      <p:ext uri="{BB962C8B-B14F-4D97-AF65-F5344CB8AC3E}">
        <p14:creationId xmlns:p14="http://schemas.microsoft.com/office/powerpoint/2010/main" val="23420378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it-IT"/>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5"/>
          <p:cNvSpPr>
            <a:spLocks noGrp="1"/>
          </p:cNvSpPr>
          <p:nvPr>
            <p:ph type="ftr" sz="quarter" idx="10"/>
          </p:nvPr>
        </p:nvSpPr>
        <p:spPr/>
        <p:txBody>
          <a:bodyPr/>
          <a:lstStyle>
            <a:lvl1pPr>
              <a:defRPr/>
            </a:lvl1pPr>
          </a:lstStyle>
          <a:p>
            <a:pPr>
              <a:defRPr/>
            </a:pPr>
            <a:r>
              <a:rPr lang="it-IT"/>
              <a:t>www.dotnetcode.it</a:t>
            </a:r>
          </a:p>
        </p:txBody>
      </p:sp>
      <p:sp>
        <p:nvSpPr>
          <p:cNvPr id="6" name="Slide Number Placeholder 6"/>
          <p:cNvSpPr>
            <a:spLocks noGrp="1"/>
          </p:cNvSpPr>
          <p:nvPr>
            <p:ph type="sldNum" sz="quarter" idx="11"/>
          </p:nvPr>
        </p:nvSpPr>
        <p:spPr/>
        <p:txBody>
          <a:bodyPr/>
          <a:lstStyle>
            <a:lvl1pPr>
              <a:defRPr smtClean="0"/>
            </a:lvl1pPr>
          </a:lstStyle>
          <a:p>
            <a:pPr>
              <a:defRPr/>
            </a:pPr>
            <a:fld id="{4602064B-8248-49A2-B7AC-A523FD2915A7}" type="slidenum">
              <a:rPr lang="it-IT" altLang="it-IT"/>
              <a:pPr>
                <a:defRPr/>
              </a:pPr>
              <a:t>‹#›</a:t>
            </a:fld>
            <a:endParaRPr lang="it-IT" altLang="it-IT"/>
          </a:p>
        </p:txBody>
      </p:sp>
    </p:spTree>
    <p:extLst>
      <p:ext uri="{BB962C8B-B14F-4D97-AF65-F5344CB8AC3E}">
        <p14:creationId xmlns:p14="http://schemas.microsoft.com/office/powerpoint/2010/main" val="35273547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914400" rtl="0" eaLnBrk="1" latinLnBrk="0" hangingPunct="1">
              <a:spcBef>
                <a:spcPct val="0"/>
              </a:spcBef>
              <a:buNone/>
              <a:defRPr lang="it-IT" sz="3600" b="1" kern="1200" dirty="0">
                <a:solidFill>
                  <a:srgbClr val="009ACF"/>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Footer Placeholder 4"/>
          <p:cNvSpPr>
            <a:spLocks noGrp="1"/>
          </p:cNvSpPr>
          <p:nvPr>
            <p:ph type="ftr" sz="quarter" idx="10"/>
          </p:nvPr>
        </p:nvSpPr>
        <p:spPr/>
        <p:txBody>
          <a:bodyPr/>
          <a:lstStyle>
            <a:lvl1pPr>
              <a:defRPr/>
            </a:lvl1pPr>
          </a:lstStyle>
          <a:p>
            <a:pPr>
              <a:defRPr/>
            </a:pPr>
            <a:r>
              <a:rPr lang="it-IT"/>
              <a:t>www.dotnetcode.it</a:t>
            </a:r>
          </a:p>
        </p:txBody>
      </p:sp>
      <p:sp>
        <p:nvSpPr>
          <p:cNvPr id="5" name="Slide Number Placeholder 5"/>
          <p:cNvSpPr>
            <a:spLocks noGrp="1"/>
          </p:cNvSpPr>
          <p:nvPr>
            <p:ph type="sldNum" sz="quarter" idx="11"/>
          </p:nvPr>
        </p:nvSpPr>
        <p:spPr/>
        <p:txBody>
          <a:bodyPr/>
          <a:lstStyle>
            <a:lvl1pPr>
              <a:defRPr smtClean="0"/>
            </a:lvl1pPr>
          </a:lstStyle>
          <a:p>
            <a:pPr>
              <a:defRPr/>
            </a:pPr>
            <a:fld id="{464B0717-C70B-4E90-8780-4F42D61D4812}" type="slidenum">
              <a:rPr lang="it-IT" altLang="it-IT"/>
              <a:pPr>
                <a:defRPr/>
              </a:pPr>
              <a:t>‹#›</a:t>
            </a:fld>
            <a:endParaRPr lang="it-IT" altLang="it-IT"/>
          </a:p>
        </p:txBody>
      </p:sp>
    </p:spTree>
    <p:extLst>
      <p:ext uri="{BB962C8B-B14F-4D97-AF65-F5344CB8AC3E}">
        <p14:creationId xmlns:p14="http://schemas.microsoft.com/office/powerpoint/2010/main" val="35576885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it-IT"/>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Footer Placeholder 4"/>
          <p:cNvSpPr>
            <a:spLocks noGrp="1"/>
          </p:cNvSpPr>
          <p:nvPr>
            <p:ph type="ftr" sz="quarter" idx="10"/>
          </p:nvPr>
        </p:nvSpPr>
        <p:spPr/>
        <p:txBody>
          <a:bodyPr/>
          <a:lstStyle>
            <a:lvl1pPr>
              <a:defRPr/>
            </a:lvl1pPr>
          </a:lstStyle>
          <a:p>
            <a:pPr>
              <a:defRPr/>
            </a:pPr>
            <a:r>
              <a:rPr lang="it-IT"/>
              <a:t>www.dotnetcode.it</a:t>
            </a:r>
          </a:p>
        </p:txBody>
      </p:sp>
      <p:sp>
        <p:nvSpPr>
          <p:cNvPr id="5" name="Slide Number Placeholder 5"/>
          <p:cNvSpPr>
            <a:spLocks noGrp="1"/>
          </p:cNvSpPr>
          <p:nvPr>
            <p:ph type="sldNum" sz="quarter" idx="11"/>
          </p:nvPr>
        </p:nvSpPr>
        <p:spPr/>
        <p:txBody>
          <a:bodyPr/>
          <a:lstStyle>
            <a:lvl1pPr>
              <a:defRPr smtClean="0"/>
            </a:lvl1pPr>
          </a:lstStyle>
          <a:p>
            <a:pPr>
              <a:defRPr/>
            </a:pPr>
            <a:fld id="{FABA68CD-F79D-4D2C-96C4-11D2B1B3DD4E}" type="slidenum">
              <a:rPr lang="it-IT" altLang="it-IT"/>
              <a:pPr>
                <a:defRPr/>
              </a:pPr>
              <a:t>‹#›</a:t>
            </a:fld>
            <a:endParaRPr lang="it-IT" altLang="it-IT"/>
          </a:p>
        </p:txBody>
      </p:sp>
    </p:spTree>
    <p:extLst>
      <p:ext uri="{BB962C8B-B14F-4D97-AF65-F5344CB8AC3E}">
        <p14:creationId xmlns:p14="http://schemas.microsoft.com/office/powerpoint/2010/main" val="6513329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6"/>
          <p:cNvSpPr/>
          <p:nvPr userDrawn="1"/>
        </p:nvSpPr>
        <p:spPr>
          <a:xfrm>
            <a:off x="839416" y="1138436"/>
            <a:ext cx="4154760" cy="4941168"/>
          </a:xfrm>
          <a:prstGeom prst="rect">
            <a:avLst/>
          </a:prstGeom>
          <a:solidFill>
            <a:srgbClr val="F5B5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it-IT" sz="5000" b="1"/>
              <a:t>DEMO</a:t>
            </a:r>
          </a:p>
        </p:txBody>
      </p:sp>
      <p:sp>
        <p:nvSpPr>
          <p:cNvPr id="2" name="Title 1"/>
          <p:cNvSpPr>
            <a:spLocks noGrp="1"/>
          </p:cNvSpPr>
          <p:nvPr>
            <p:ph type="title"/>
          </p:nvPr>
        </p:nvSpPr>
        <p:spPr/>
        <p:txBody>
          <a:bodyPr>
            <a:normAutofit/>
          </a:bodyPr>
          <a:lstStyle>
            <a:lvl1pPr>
              <a:defRPr lang="it-IT" sz="3600" b="1" kern="1200" dirty="0">
                <a:solidFill>
                  <a:srgbClr val="009ACF"/>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4" name="Footer Placeholder 3"/>
          <p:cNvSpPr>
            <a:spLocks noGrp="1"/>
          </p:cNvSpPr>
          <p:nvPr>
            <p:ph type="ftr" sz="quarter" idx="10"/>
          </p:nvPr>
        </p:nvSpPr>
        <p:spPr/>
        <p:txBody>
          <a:bodyPr/>
          <a:lstStyle>
            <a:lvl1pPr>
              <a:defRPr/>
            </a:lvl1pPr>
          </a:lstStyle>
          <a:p>
            <a:pPr>
              <a:defRPr/>
            </a:pPr>
            <a:r>
              <a:rPr lang="it-IT"/>
              <a:t>www.dotnetcode.it</a:t>
            </a:r>
          </a:p>
        </p:txBody>
      </p:sp>
      <p:sp>
        <p:nvSpPr>
          <p:cNvPr id="5" name="Slide Number Placeholder 4"/>
          <p:cNvSpPr>
            <a:spLocks noGrp="1"/>
          </p:cNvSpPr>
          <p:nvPr>
            <p:ph type="sldNum" sz="quarter" idx="11"/>
          </p:nvPr>
        </p:nvSpPr>
        <p:spPr/>
        <p:txBody>
          <a:bodyPr/>
          <a:lstStyle>
            <a:lvl1pPr>
              <a:defRPr smtClean="0"/>
            </a:lvl1pPr>
          </a:lstStyle>
          <a:p>
            <a:pPr>
              <a:defRPr/>
            </a:pPr>
            <a:fld id="{808AE9C5-5354-461D-971E-89679AFEFDE7}" type="slidenum">
              <a:rPr lang="it-IT" altLang="it-IT"/>
              <a:pPr>
                <a:defRPr/>
              </a:pPr>
              <a:t>‹#›</a:t>
            </a:fld>
            <a:endParaRPr lang="it-IT" altLang="it-IT"/>
          </a:p>
        </p:txBody>
      </p:sp>
      <p:pic>
        <p:nvPicPr>
          <p:cNvPr id="6" name="Immagin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94176" y="1138436"/>
            <a:ext cx="6588224" cy="4941168"/>
          </a:xfrm>
          <a:prstGeom prst="rect">
            <a:avLst/>
          </a:prstGeom>
        </p:spPr>
      </p:pic>
    </p:spTree>
    <p:extLst>
      <p:ext uri="{BB962C8B-B14F-4D97-AF65-F5344CB8AC3E}">
        <p14:creationId xmlns:p14="http://schemas.microsoft.com/office/powerpoint/2010/main" val="1999086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chemeClr val="tx1"/>
                </a:solidFill>
              </a:defRPr>
            </a:lvl1pPr>
          </a:lstStyle>
          <a:p>
            <a:r>
              <a:rPr lang="en-US"/>
              <a:t>Click to edit Master title style</a:t>
            </a:r>
            <a:endParaRPr lang="it-IT"/>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Footer Placeholder 4"/>
          <p:cNvSpPr>
            <a:spLocks noGrp="1"/>
          </p:cNvSpPr>
          <p:nvPr>
            <p:ph type="ftr" sz="quarter" idx="10"/>
          </p:nvPr>
        </p:nvSpPr>
        <p:spPr/>
        <p:txBody>
          <a:bodyPr/>
          <a:lstStyle>
            <a:lvl1pPr>
              <a:defRPr/>
            </a:lvl1pPr>
          </a:lstStyle>
          <a:p>
            <a:pPr>
              <a:defRPr/>
            </a:pPr>
            <a:endParaRPr lang="it-IT"/>
          </a:p>
        </p:txBody>
      </p:sp>
      <p:sp>
        <p:nvSpPr>
          <p:cNvPr id="5" name="Slide Number Placeholder 5"/>
          <p:cNvSpPr>
            <a:spLocks noGrp="1"/>
          </p:cNvSpPr>
          <p:nvPr>
            <p:ph type="sldNum" sz="quarter" idx="11"/>
          </p:nvPr>
        </p:nvSpPr>
        <p:spPr/>
        <p:txBody>
          <a:bodyPr/>
          <a:lstStyle>
            <a:lvl1pPr>
              <a:defRPr smtClean="0"/>
            </a:lvl1pPr>
          </a:lstStyle>
          <a:p>
            <a:pPr>
              <a:defRPr/>
            </a:pPr>
            <a:fld id="{870F7B97-74A7-45FB-9BF3-5EDE6E9F1925}" type="slidenum">
              <a:rPr lang="it-IT" altLang="it-IT"/>
              <a:pPr>
                <a:defRPr/>
              </a:pPr>
              <a:t>‹#›</a:t>
            </a:fld>
            <a:endParaRPr lang="it-IT" altLang="it-IT"/>
          </a:p>
        </p:txBody>
      </p:sp>
    </p:spTree>
    <p:extLst>
      <p:ext uri="{BB962C8B-B14F-4D97-AF65-F5344CB8AC3E}">
        <p14:creationId xmlns:p14="http://schemas.microsoft.com/office/powerpoint/2010/main" val="102936362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solidFill>
                  <a:schemeClr val="tx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n-US"/>
              <a:t>Click to edit Master title style</a:t>
            </a:r>
            <a:endParaRPr lang="it-IT"/>
          </a:p>
        </p:txBody>
      </p:sp>
      <p:sp>
        <p:nvSpPr>
          <p:cNvPr id="6" name="Text Placeholder 5"/>
          <p:cNvSpPr>
            <a:spLocks noGrp="1"/>
          </p:cNvSpPr>
          <p:nvPr>
            <p:ph type="body" sz="quarter" idx="12"/>
          </p:nvPr>
        </p:nvSpPr>
        <p:spPr>
          <a:xfrm>
            <a:off x="334434" y="2060848"/>
            <a:ext cx="11523133" cy="3455987"/>
          </a:xfrm>
        </p:spPr>
        <p:txBody>
          <a:bodyPr/>
          <a:lstStyle>
            <a:lvl1pPr marL="0" indent="0">
              <a:buNone/>
              <a:defRPr>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7"/>
          <p:cNvSpPr>
            <a:spLocks noGrp="1"/>
          </p:cNvSpPr>
          <p:nvPr>
            <p:ph type="body" sz="quarter" idx="13"/>
          </p:nvPr>
        </p:nvSpPr>
        <p:spPr>
          <a:xfrm>
            <a:off x="334434" y="1341439"/>
            <a:ext cx="11523133" cy="574675"/>
          </a:xfrm>
        </p:spPr>
        <p:txBody>
          <a:bodyPr/>
          <a:lstStyle>
            <a:lvl1pPr marL="0" indent="0">
              <a:buNone/>
              <a:defRPr sz="2400" baseline="0">
                <a:solidFill>
                  <a:schemeClr val="tx1">
                    <a:lumMod val="50000"/>
                    <a:lumOff val="50000"/>
                  </a:schemeClr>
                </a:solidFill>
                <a:latin typeface="Segoe UI" panose="020B0502040204020203" pitchFamily="34" charset="0"/>
                <a:cs typeface="Segoe UI" panose="020B0502040204020203" pitchFamily="34" charset="0"/>
              </a:defRPr>
            </a:lvl1pPr>
          </a:lstStyle>
          <a:p>
            <a:pPr lvl="0"/>
            <a:r>
              <a:rPr lang="it-IT"/>
              <a:t>Fare clic per modificare stili del testo dello schema</a:t>
            </a:r>
          </a:p>
        </p:txBody>
      </p:sp>
      <p:sp>
        <p:nvSpPr>
          <p:cNvPr id="5" name="Footer Placeholder 4"/>
          <p:cNvSpPr>
            <a:spLocks noGrp="1"/>
          </p:cNvSpPr>
          <p:nvPr>
            <p:ph type="ftr" sz="quarter" idx="14"/>
          </p:nvPr>
        </p:nvSpPr>
        <p:spPr/>
        <p:txBody>
          <a:bodyPr/>
          <a:lstStyle>
            <a:lvl1pPr>
              <a:defRPr/>
            </a:lvl1pPr>
          </a:lstStyle>
          <a:p>
            <a:pPr>
              <a:defRPr/>
            </a:pPr>
            <a:r>
              <a:rPr lang="it-IT"/>
              <a:t>www.dotnetcode.it</a:t>
            </a:r>
          </a:p>
        </p:txBody>
      </p:sp>
      <p:sp>
        <p:nvSpPr>
          <p:cNvPr id="7" name="Slide Number Placeholder 5"/>
          <p:cNvSpPr>
            <a:spLocks noGrp="1"/>
          </p:cNvSpPr>
          <p:nvPr>
            <p:ph type="sldNum" sz="quarter" idx="15"/>
          </p:nvPr>
        </p:nvSpPr>
        <p:spPr/>
        <p:txBody>
          <a:bodyPr/>
          <a:lstStyle>
            <a:lvl1pPr>
              <a:defRPr smtClean="0"/>
            </a:lvl1pPr>
          </a:lstStyle>
          <a:p>
            <a:pPr>
              <a:defRPr/>
            </a:pPr>
            <a:fld id="{EFD352AC-6905-456A-B5A5-D5B8F6B7E589}" type="slidenum">
              <a:rPr lang="it-IT" altLang="it-IT"/>
              <a:pPr>
                <a:defRPr/>
              </a:pPr>
              <a:t>‹#›</a:t>
            </a:fld>
            <a:endParaRPr lang="it-IT" altLang="it-IT"/>
          </a:p>
        </p:txBody>
      </p:sp>
    </p:spTree>
    <p:extLst>
      <p:ext uri="{BB962C8B-B14F-4D97-AF65-F5344CB8AC3E}">
        <p14:creationId xmlns:p14="http://schemas.microsoft.com/office/powerpoint/2010/main" val="124829876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it-IT" sz="3600" b="1" kern="1200" dirty="0">
                <a:solidFill>
                  <a:schemeClr val="tx1"/>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6" name="Text Placeholder 5"/>
          <p:cNvSpPr>
            <a:spLocks noGrp="1"/>
          </p:cNvSpPr>
          <p:nvPr>
            <p:ph type="body" sz="quarter" idx="12"/>
          </p:nvPr>
        </p:nvSpPr>
        <p:spPr>
          <a:xfrm>
            <a:off x="334434" y="1484784"/>
            <a:ext cx="11523133" cy="4464496"/>
          </a:xfrm>
        </p:spPr>
        <p:txBody>
          <a:bodyPr/>
          <a:lstStyle>
            <a:lvl1pPr marL="0" indent="0">
              <a:buNone/>
              <a:defRPr>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Footer Placeholder 4"/>
          <p:cNvSpPr>
            <a:spLocks noGrp="1"/>
          </p:cNvSpPr>
          <p:nvPr>
            <p:ph type="ftr" sz="quarter" idx="13"/>
          </p:nvPr>
        </p:nvSpPr>
        <p:spPr/>
        <p:txBody>
          <a:bodyPr/>
          <a:lstStyle>
            <a:lvl1pPr>
              <a:defRPr/>
            </a:lvl1pPr>
          </a:lstStyle>
          <a:p>
            <a:pPr>
              <a:defRPr/>
            </a:pPr>
            <a:r>
              <a:rPr lang="it-IT"/>
              <a:t>www.dotnetcode.it</a:t>
            </a:r>
          </a:p>
        </p:txBody>
      </p:sp>
      <p:sp>
        <p:nvSpPr>
          <p:cNvPr id="5" name="Slide Number Placeholder 5"/>
          <p:cNvSpPr>
            <a:spLocks noGrp="1"/>
          </p:cNvSpPr>
          <p:nvPr>
            <p:ph type="sldNum" sz="quarter" idx="14"/>
          </p:nvPr>
        </p:nvSpPr>
        <p:spPr/>
        <p:txBody>
          <a:bodyPr/>
          <a:lstStyle>
            <a:lvl1pPr>
              <a:defRPr smtClean="0"/>
            </a:lvl1pPr>
          </a:lstStyle>
          <a:p>
            <a:pPr>
              <a:defRPr/>
            </a:pPr>
            <a:fld id="{3F934A2A-E135-466B-92D8-A0E08F711F43}" type="slidenum">
              <a:rPr lang="it-IT" altLang="it-IT"/>
              <a:pPr>
                <a:defRPr/>
              </a:pPr>
              <a:t>‹#›</a:t>
            </a:fld>
            <a:endParaRPr lang="it-IT" altLang="it-IT"/>
          </a:p>
        </p:txBody>
      </p:sp>
    </p:spTree>
    <p:extLst>
      <p:ext uri="{BB962C8B-B14F-4D97-AF65-F5344CB8AC3E}">
        <p14:creationId xmlns:p14="http://schemas.microsoft.com/office/powerpoint/2010/main" val="32740044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914400" rtl="0" eaLnBrk="1" latinLnBrk="0" hangingPunct="1">
              <a:spcBef>
                <a:spcPct val="0"/>
              </a:spcBef>
              <a:buNone/>
              <a:defRPr lang="it-IT" sz="3600" b="1" kern="1200" dirty="0">
                <a:solidFill>
                  <a:schemeClr val="tx1"/>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6" name="Text Placeholder 5"/>
          <p:cNvSpPr>
            <a:spLocks noGrp="1"/>
          </p:cNvSpPr>
          <p:nvPr>
            <p:ph type="body" sz="quarter" idx="12"/>
          </p:nvPr>
        </p:nvSpPr>
        <p:spPr>
          <a:xfrm>
            <a:off x="334434" y="3501008"/>
            <a:ext cx="11523133" cy="2448272"/>
          </a:xfrm>
        </p:spPr>
        <p:txBody>
          <a:bodyPr/>
          <a:lstStyle>
            <a:lvl1pPr marL="0" indent="0">
              <a:buNone/>
              <a:defRPr>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Content Placeholder 8"/>
          <p:cNvSpPr>
            <a:spLocks noGrp="1"/>
          </p:cNvSpPr>
          <p:nvPr>
            <p:ph sz="quarter" idx="13"/>
          </p:nvPr>
        </p:nvSpPr>
        <p:spPr>
          <a:xfrm>
            <a:off x="624418" y="1484314"/>
            <a:ext cx="10957983" cy="1728787"/>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Footer Placeholder 4"/>
          <p:cNvSpPr>
            <a:spLocks noGrp="1"/>
          </p:cNvSpPr>
          <p:nvPr>
            <p:ph type="ftr" sz="quarter" idx="14"/>
          </p:nvPr>
        </p:nvSpPr>
        <p:spPr/>
        <p:txBody>
          <a:bodyPr/>
          <a:lstStyle>
            <a:lvl1pPr>
              <a:defRPr/>
            </a:lvl1pPr>
          </a:lstStyle>
          <a:p>
            <a:pPr>
              <a:defRPr/>
            </a:pPr>
            <a:r>
              <a:rPr lang="it-IT"/>
              <a:t>www.dotnetcode.it</a:t>
            </a:r>
          </a:p>
        </p:txBody>
      </p:sp>
      <p:sp>
        <p:nvSpPr>
          <p:cNvPr id="7" name="Slide Number Placeholder 5"/>
          <p:cNvSpPr>
            <a:spLocks noGrp="1"/>
          </p:cNvSpPr>
          <p:nvPr>
            <p:ph type="sldNum" sz="quarter" idx="15"/>
          </p:nvPr>
        </p:nvSpPr>
        <p:spPr/>
        <p:txBody>
          <a:bodyPr/>
          <a:lstStyle>
            <a:lvl1pPr>
              <a:defRPr smtClean="0"/>
            </a:lvl1pPr>
          </a:lstStyle>
          <a:p>
            <a:pPr>
              <a:defRPr/>
            </a:pPr>
            <a:fld id="{758B6036-425A-444C-84CF-D18E2FC27549}" type="slidenum">
              <a:rPr lang="it-IT" altLang="it-IT"/>
              <a:pPr>
                <a:defRPr/>
              </a:pPr>
              <a:t>‹#›</a:t>
            </a:fld>
            <a:endParaRPr lang="it-IT" altLang="it-IT"/>
          </a:p>
        </p:txBody>
      </p:sp>
    </p:spTree>
    <p:extLst>
      <p:ext uri="{BB962C8B-B14F-4D97-AF65-F5344CB8AC3E}">
        <p14:creationId xmlns:p14="http://schemas.microsoft.com/office/powerpoint/2010/main" val="175449447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914400" rtl="0" eaLnBrk="1" latinLnBrk="0" hangingPunct="1">
              <a:spcBef>
                <a:spcPct val="0"/>
              </a:spcBef>
              <a:buNone/>
              <a:defRPr lang="it-IT" sz="3600" b="1" kern="1200" dirty="0">
                <a:solidFill>
                  <a:schemeClr val="tx1"/>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9" name="Content Placeholder 8"/>
          <p:cNvSpPr>
            <a:spLocks noGrp="1"/>
          </p:cNvSpPr>
          <p:nvPr>
            <p:ph sz="quarter" idx="13"/>
          </p:nvPr>
        </p:nvSpPr>
        <p:spPr>
          <a:xfrm>
            <a:off x="431371" y="1484314"/>
            <a:ext cx="5471583" cy="439295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Content Placeholder 8"/>
          <p:cNvSpPr>
            <a:spLocks noGrp="1"/>
          </p:cNvSpPr>
          <p:nvPr>
            <p:ph sz="quarter" idx="14"/>
          </p:nvPr>
        </p:nvSpPr>
        <p:spPr>
          <a:xfrm>
            <a:off x="6288022" y="1484314"/>
            <a:ext cx="5471583" cy="439295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Footer Placeholder 4"/>
          <p:cNvSpPr>
            <a:spLocks noGrp="1"/>
          </p:cNvSpPr>
          <p:nvPr>
            <p:ph type="ftr" sz="quarter" idx="15"/>
          </p:nvPr>
        </p:nvSpPr>
        <p:spPr/>
        <p:txBody>
          <a:bodyPr/>
          <a:lstStyle>
            <a:lvl1pPr>
              <a:defRPr/>
            </a:lvl1pPr>
          </a:lstStyle>
          <a:p>
            <a:pPr>
              <a:defRPr/>
            </a:pPr>
            <a:r>
              <a:rPr lang="it-IT"/>
              <a:t>www.dotnetcode.it</a:t>
            </a:r>
          </a:p>
        </p:txBody>
      </p:sp>
      <p:sp>
        <p:nvSpPr>
          <p:cNvPr id="6" name="Slide Number Placeholder 5"/>
          <p:cNvSpPr>
            <a:spLocks noGrp="1"/>
          </p:cNvSpPr>
          <p:nvPr>
            <p:ph type="sldNum" sz="quarter" idx="16"/>
          </p:nvPr>
        </p:nvSpPr>
        <p:spPr/>
        <p:txBody>
          <a:bodyPr/>
          <a:lstStyle>
            <a:lvl1pPr>
              <a:defRPr smtClean="0"/>
            </a:lvl1pPr>
          </a:lstStyle>
          <a:p>
            <a:pPr>
              <a:defRPr/>
            </a:pPr>
            <a:fld id="{90E6BC9E-036C-469E-B403-6E81A3EE1C23}" type="slidenum">
              <a:rPr lang="it-IT" altLang="it-IT"/>
              <a:pPr>
                <a:defRPr/>
              </a:pPr>
              <a:t>‹#›</a:t>
            </a:fld>
            <a:endParaRPr lang="it-IT" altLang="it-IT"/>
          </a:p>
        </p:txBody>
      </p:sp>
    </p:spTree>
    <p:extLst>
      <p:ext uri="{BB962C8B-B14F-4D97-AF65-F5344CB8AC3E}">
        <p14:creationId xmlns:p14="http://schemas.microsoft.com/office/powerpoint/2010/main" val="8951652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914400" rtl="0" eaLnBrk="1" latinLnBrk="0" hangingPunct="1">
              <a:spcBef>
                <a:spcPct val="0"/>
              </a:spcBef>
              <a:buNone/>
              <a:defRPr lang="it-IT" sz="3600" b="1" kern="1200" dirty="0">
                <a:solidFill>
                  <a:schemeClr val="tx1"/>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9" name="Content Placeholder 8"/>
          <p:cNvSpPr>
            <a:spLocks noGrp="1"/>
          </p:cNvSpPr>
          <p:nvPr>
            <p:ph sz="quarter" idx="13"/>
          </p:nvPr>
        </p:nvSpPr>
        <p:spPr>
          <a:xfrm>
            <a:off x="431371" y="2276872"/>
            <a:ext cx="5471583" cy="36004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Content Placeholder 8"/>
          <p:cNvSpPr>
            <a:spLocks noGrp="1"/>
          </p:cNvSpPr>
          <p:nvPr>
            <p:ph sz="quarter" idx="14"/>
          </p:nvPr>
        </p:nvSpPr>
        <p:spPr>
          <a:xfrm>
            <a:off x="6288022" y="2276872"/>
            <a:ext cx="5471583" cy="36004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Content Placeholder 5"/>
          <p:cNvSpPr>
            <a:spLocks noGrp="1"/>
          </p:cNvSpPr>
          <p:nvPr>
            <p:ph sz="quarter" idx="15"/>
          </p:nvPr>
        </p:nvSpPr>
        <p:spPr>
          <a:xfrm>
            <a:off x="431800" y="1373188"/>
            <a:ext cx="5471584" cy="760412"/>
          </a:xfrm>
        </p:spPr>
        <p:txBody>
          <a:bodyPr/>
          <a:lstStyle>
            <a:lvl1pPr>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10" name="Content Placeholder 5"/>
          <p:cNvSpPr>
            <a:spLocks noGrp="1"/>
          </p:cNvSpPr>
          <p:nvPr>
            <p:ph sz="quarter" idx="16"/>
          </p:nvPr>
        </p:nvSpPr>
        <p:spPr>
          <a:xfrm>
            <a:off x="6288021" y="1380580"/>
            <a:ext cx="5471584" cy="760412"/>
          </a:xfrm>
        </p:spPr>
        <p:txBody>
          <a:bodyPr/>
          <a:lstStyle>
            <a:lvl1pPr>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8" name="Footer Placeholder 4"/>
          <p:cNvSpPr>
            <a:spLocks noGrp="1"/>
          </p:cNvSpPr>
          <p:nvPr>
            <p:ph type="ftr" sz="quarter" idx="17"/>
          </p:nvPr>
        </p:nvSpPr>
        <p:spPr/>
        <p:txBody>
          <a:bodyPr/>
          <a:lstStyle>
            <a:lvl1pPr>
              <a:defRPr/>
            </a:lvl1pPr>
          </a:lstStyle>
          <a:p>
            <a:pPr>
              <a:defRPr/>
            </a:pPr>
            <a:r>
              <a:rPr lang="it-IT"/>
              <a:t>www.dotnetcode.it</a:t>
            </a:r>
          </a:p>
        </p:txBody>
      </p:sp>
      <p:sp>
        <p:nvSpPr>
          <p:cNvPr id="11" name="Slide Number Placeholder 5"/>
          <p:cNvSpPr>
            <a:spLocks noGrp="1"/>
          </p:cNvSpPr>
          <p:nvPr>
            <p:ph type="sldNum" sz="quarter" idx="18"/>
          </p:nvPr>
        </p:nvSpPr>
        <p:spPr/>
        <p:txBody>
          <a:bodyPr/>
          <a:lstStyle>
            <a:lvl1pPr>
              <a:defRPr smtClean="0"/>
            </a:lvl1pPr>
          </a:lstStyle>
          <a:p>
            <a:pPr>
              <a:defRPr/>
            </a:pPr>
            <a:fld id="{DEFCD5EF-6E3D-4A4C-96C7-730A1812BD47}" type="slidenum">
              <a:rPr lang="it-IT" altLang="it-IT"/>
              <a:pPr>
                <a:defRPr/>
              </a:pPr>
              <a:t>‹#›</a:t>
            </a:fld>
            <a:endParaRPr lang="it-IT" altLang="it-IT"/>
          </a:p>
        </p:txBody>
      </p:sp>
    </p:spTree>
    <p:extLst>
      <p:ext uri="{BB962C8B-B14F-4D97-AF65-F5344CB8AC3E}">
        <p14:creationId xmlns:p14="http://schemas.microsoft.com/office/powerpoint/2010/main" val="25229534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solidFill>
                  <a:schemeClr val="tx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n-US"/>
              <a:t>Click to edit Master title style</a:t>
            </a:r>
            <a:endParaRPr lang="it-IT"/>
          </a:p>
        </p:txBody>
      </p:sp>
      <p:sp>
        <p:nvSpPr>
          <p:cNvPr id="9" name="Content Placeholder 8"/>
          <p:cNvSpPr>
            <a:spLocks noGrp="1"/>
          </p:cNvSpPr>
          <p:nvPr>
            <p:ph sz="quarter" idx="13"/>
          </p:nvPr>
        </p:nvSpPr>
        <p:spPr>
          <a:xfrm>
            <a:off x="239349" y="2276872"/>
            <a:ext cx="3744416" cy="3600400"/>
          </a:xfrm>
        </p:spPr>
        <p:txBody>
          <a:bodyPr/>
          <a:lstStyle>
            <a:lvl1pPr marL="0" indent="0">
              <a:buNone/>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6" name="Content Placeholder 5"/>
          <p:cNvSpPr>
            <a:spLocks noGrp="1"/>
          </p:cNvSpPr>
          <p:nvPr>
            <p:ph sz="quarter" idx="15"/>
          </p:nvPr>
        </p:nvSpPr>
        <p:spPr>
          <a:xfrm>
            <a:off x="239349" y="1373188"/>
            <a:ext cx="3743987" cy="760412"/>
          </a:xfrm>
        </p:spPr>
        <p:txBody>
          <a:bodyPr/>
          <a:lstStyle>
            <a:lvl1pPr marL="0" indent="0">
              <a:buNone/>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11" name="Content Placeholder 5"/>
          <p:cNvSpPr>
            <a:spLocks noGrp="1"/>
          </p:cNvSpPr>
          <p:nvPr>
            <p:ph sz="quarter" idx="16"/>
          </p:nvPr>
        </p:nvSpPr>
        <p:spPr>
          <a:xfrm>
            <a:off x="8208235" y="1373188"/>
            <a:ext cx="3743987" cy="760412"/>
          </a:xfrm>
        </p:spPr>
        <p:txBody>
          <a:bodyPr/>
          <a:lstStyle>
            <a:lvl1pPr marL="0" indent="0">
              <a:buNone/>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12" name="Content Placeholder 5"/>
          <p:cNvSpPr>
            <a:spLocks noGrp="1"/>
          </p:cNvSpPr>
          <p:nvPr>
            <p:ph sz="quarter" idx="17"/>
          </p:nvPr>
        </p:nvSpPr>
        <p:spPr>
          <a:xfrm>
            <a:off x="4272227" y="1373188"/>
            <a:ext cx="3743987" cy="760412"/>
          </a:xfrm>
        </p:spPr>
        <p:txBody>
          <a:bodyPr/>
          <a:lstStyle>
            <a:lvl1pPr marL="0" indent="0">
              <a:buNone/>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13" name="Content Placeholder 8"/>
          <p:cNvSpPr>
            <a:spLocks noGrp="1"/>
          </p:cNvSpPr>
          <p:nvPr>
            <p:ph sz="quarter" idx="18"/>
          </p:nvPr>
        </p:nvSpPr>
        <p:spPr>
          <a:xfrm>
            <a:off x="4272227" y="2276872"/>
            <a:ext cx="3744416" cy="3600400"/>
          </a:xfrm>
        </p:spPr>
        <p:txBody>
          <a:bodyPr/>
          <a:lstStyle>
            <a:lvl1pPr marL="0" indent="0">
              <a:buNone/>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0" name="Content Placeholder 8"/>
          <p:cNvSpPr>
            <a:spLocks noGrp="1"/>
          </p:cNvSpPr>
          <p:nvPr>
            <p:ph sz="quarter" idx="19"/>
          </p:nvPr>
        </p:nvSpPr>
        <p:spPr>
          <a:xfrm>
            <a:off x="8207805" y="2280444"/>
            <a:ext cx="3744416" cy="3600400"/>
          </a:xfrm>
        </p:spPr>
        <p:txBody>
          <a:bodyPr/>
          <a:lstStyle>
            <a:lvl1pPr marL="0" indent="0">
              <a:buNone/>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4" name="Footer Placeholder 4"/>
          <p:cNvSpPr>
            <a:spLocks noGrp="1"/>
          </p:cNvSpPr>
          <p:nvPr>
            <p:ph type="ftr" sz="quarter" idx="20"/>
          </p:nvPr>
        </p:nvSpPr>
        <p:spPr/>
        <p:txBody>
          <a:bodyPr/>
          <a:lstStyle>
            <a:lvl1pPr>
              <a:defRPr/>
            </a:lvl1pPr>
          </a:lstStyle>
          <a:p>
            <a:pPr>
              <a:defRPr/>
            </a:pPr>
            <a:r>
              <a:rPr lang="it-IT"/>
              <a:t>www.dotnetcode.it</a:t>
            </a:r>
          </a:p>
        </p:txBody>
      </p:sp>
      <p:sp>
        <p:nvSpPr>
          <p:cNvPr id="15" name="Slide Number Placeholder 5"/>
          <p:cNvSpPr>
            <a:spLocks noGrp="1"/>
          </p:cNvSpPr>
          <p:nvPr>
            <p:ph type="sldNum" sz="quarter" idx="21"/>
          </p:nvPr>
        </p:nvSpPr>
        <p:spPr/>
        <p:txBody>
          <a:bodyPr/>
          <a:lstStyle>
            <a:lvl1pPr>
              <a:defRPr smtClean="0"/>
            </a:lvl1pPr>
          </a:lstStyle>
          <a:p>
            <a:pPr>
              <a:defRPr/>
            </a:pPr>
            <a:fld id="{5CF54E43-1BC5-4652-80BB-205FD78A7C61}" type="slidenum">
              <a:rPr lang="it-IT" altLang="it-IT"/>
              <a:pPr>
                <a:defRPr/>
              </a:pPr>
              <a:t>‹#›</a:t>
            </a:fld>
            <a:endParaRPr lang="it-IT" altLang="it-IT"/>
          </a:p>
        </p:txBody>
      </p:sp>
    </p:spTree>
    <p:extLst>
      <p:ext uri="{BB962C8B-B14F-4D97-AF65-F5344CB8AC3E}">
        <p14:creationId xmlns:p14="http://schemas.microsoft.com/office/powerpoint/2010/main" val="27076516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chemeClr val="tx1"/>
                </a:solidFill>
              </a:defRPr>
            </a:lvl1pPr>
          </a:lstStyle>
          <a:p>
            <a:r>
              <a:rPr lang="en-US"/>
              <a:t>Click to edit Master title style</a:t>
            </a:r>
            <a:endParaRPr lang="it-IT"/>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Footer Placeholder 4"/>
          <p:cNvSpPr>
            <a:spLocks noGrp="1"/>
          </p:cNvSpPr>
          <p:nvPr>
            <p:ph type="ftr" sz="quarter" idx="10"/>
          </p:nvPr>
        </p:nvSpPr>
        <p:spPr/>
        <p:txBody>
          <a:bodyPr/>
          <a:lstStyle>
            <a:lvl1pPr>
              <a:defRPr/>
            </a:lvl1pPr>
          </a:lstStyle>
          <a:p>
            <a:pPr>
              <a:defRPr/>
            </a:pPr>
            <a:r>
              <a:rPr lang="it-IT"/>
              <a:t>www.dotnetcode.it</a:t>
            </a:r>
          </a:p>
        </p:txBody>
      </p:sp>
      <p:sp>
        <p:nvSpPr>
          <p:cNvPr id="5" name="Slide Number Placeholder 5"/>
          <p:cNvSpPr>
            <a:spLocks noGrp="1"/>
          </p:cNvSpPr>
          <p:nvPr>
            <p:ph type="sldNum" sz="quarter" idx="11"/>
          </p:nvPr>
        </p:nvSpPr>
        <p:spPr/>
        <p:txBody>
          <a:bodyPr/>
          <a:lstStyle>
            <a:lvl1pPr>
              <a:defRPr smtClean="0"/>
            </a:lvl1pPr>
          </a:lstStyle>
          <a:p>
            <a:pPr>
              <a:defRPr/>
            </a:pPr>
            <a:fld id="{870F7B97-74A7-45FB-9BF3-5EDE6E9F1925}" type="slidenum">
              <a:rPr lang="it-IT" altLang="it-IT"/>
              <a:pPr>
                <a:defRPr/>
              </a:pPr>
              <a:t>‹#›</a:t>
            </a:fld>
            <a:endParaRPr lang="it-IT" altLang="it-IT"/>
          </a:p>
        </p:txBody>
      </p:sp>
    </p:spTree>
    <p:extLst>
      <p:ext uri="{BB962C8B-B14F-4D97-AF65-F5344CB8AC3E}">
        <p14:creationId xmlns:p14="http://schemas.microsoft.com/office/powerpoint/2010/main" val="13107070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it-IT"/>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5"/>
          <p:cNvSpPr>
            <a:spLocks noGrp="1"/>
          </p:cNvSpPr>
          <p:nvPr>
            <p:ph type="ftr" sz="quarter" idx="10"/>
          </p:nvPr>
        </p:nvSpPr>
        <p:spPr/>
        <p:txBody>
          <a:bodyPr/>
          <a:lstStyle>
            <a:lvl1pPr>
              <a:defRPr/>
            </a:lvl1pPr>
          </a:lstStyle>
          <a:p>
            <a:pPr>
              <a:defRPr/>
            </a:pPr>
            <a:r>
              <a:rPr lang="it-IT"/>
              <a:t>www.dotnetcode.it</a:t>
            </a:r>
          </a:p>
        </p:txBody>
      </p:sp>
      <p:sp>
        <p:nvSpPr>
          <p:cNvPr id="6" name="Slide Number Placeholder 6"/>
          <p:cNvSpPr>
            <a:spLocks noGrp="1"/>
          </p:cNvSpPr>
          <p:nvPr>
            <p:ph type="sldNum" sz="quarter" idx="11"/>
          </p:nvPr>
        </p:nvSpPr>
        <p:spPr/>
        <p:txBody>
          <a:bodyPr/>
          <a:lstStyle>
            <a:lvl1pPr>
              <a:defRPr smtClean="0"/>
            </a:lvl1pPr>
          </a:lstStyle>
          <a:p>
            <a:pPr>
              <a:defRPr/>
            </a:pPr>
            <a:fld id="{C45867B5-6482-4CC0-84A7-175E20EE1930}" type="slidenum">
              <a:rPr lang="it-IT" altLang="it-IT"/>
              <a:pPr>
                <a:defRPr/>
              </a:pPr>
              <a:t>‹#›</a:t>
            </a:fld>
            <a:endParaRPr lang="it-IT" altLang="it-IT"/>
          </a:p>
        </p:txBody>
      </p:sp>
    </p:spTree>
    <p:extLst>
      <p:ext uri="{BB962C8B-B14F-4D97-AF65-F5344CB8AC3E}">
        <p14:creationId xmlns:p14="http://schemas.microsoft.com/office/powerpoint/2010/main" val="2957288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it-IT"/>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5"/>
          <p:cNvSpPr>
            <a:spLocks noGrp="1"/>
          </p:cNvSpPr>
          <p:nvPr>
            <p:ph type="ftr" sz="quarter" idx="10"/>
          </p:nvPr>
        </p:nvSpPr>
        <p:spPr/>
        <p:txBody>
          <a:bodyPr/>
          <a:lstStyle>
            <a:lvl1pPr>
              <a:defRPr/>
            </a:lvl1pPr>
          </a:lstStyle>
          <a:p>
            <a:pPr>
              <a:defRPr/>
            </a:pPr>
            <a:r>
              <a:rPr lang="it-IT"/>
              <a:t>www.dotnetcode.it</a:t>
            </a:r>
          </a:p>
        </p:txBody>
      </p:sp>
      <p:sp>
        <p:nvSpPr>
          <p:cNvPr id="6" name="Slide Number Placeholder 6"/>
          <p:cNvSpPr>
            <a:spLocks noGrp="1"/>
          </p:cNvSpPr>
          <p:nvPr>
            <p:ph type="sldNum" sz="quarter" idx="11"/>
          </p:nvPr>
        </p:nvSpPr>
        <p:spPr/>
        <p:txBody>
          <a:bodyPr/>
          <a:lstStyle>
            <a:lvl1pPr>
              <a:defRPr smtClean="0"/>
            </a:lvl1pPr>
          </a:lstStyle>
          <a:p>
            <a:pPr>
              <a:defRPr/>
            </a:pPr>
            <a:fld id="{4602064B-8248-49A2-B7AC-A523FD2915A7}" type="slidenum">
              <a:rPr lang="it-IT" altLang="it-IT"/>
              <a:pPr>
                <a:defRPr/>
              </a:pPr>
              <a:t>‹#›</a:t>
            </a:fld>
            <a:endParaRPr lang="it-IT" altLang="it-IT"/>
          </a:p>
        </p:txBody>
      </p:sp>
    </p:spTree>
    <p:extLst>
      <p:ext uri="{BB962C8B-B14F-4D97-AF65-F5344CB8AC3E}">
        <p14:creationId xmlns:p14="http://schemas.microsoft.com/office/powerpoint/2010/main" val="10944969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914400" rtl="0" eaLnBrk="1" latinLnBrk="0" hangingPunct="1">
              <a:spcBef>
                <a:spcPct val="0"/>
              </a:spcBef>
              <a:buNone/>
              <a:defRPr lang="it-IT" sz="3600" b="1" kern="1200" dirty="0">
                <a:solidFill>
                  <a:schemeClr val="tx1"/>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Footer Placeholder 4"/>
          <p:cNvSpPr>
            <a:spLocks noGrp="1"/>
          </p:cNvSpPr>
          <p:nvPr>
            <p:ph type="ftr" sz="quarter" idx="10"/>
          </p:nvPr>
        </p:nvSpPr>
        <p:spPr/>
        <p:txBody>
          <a:bodyPr/>
          <a:lstStyle>
            <a:lvl1pPr>
              <a:defRPr/>
            </a:lvl1pPr>
          </a:lstStyle>
          <a:p>
            <a:pPr>
              <a:defRPr/>
            </a:pPr>
            <a:r>
              <a:rPr lang="it-IT"/>
              <a:t>www.dotnetcode.it</a:t>
            </a:r>
          </a:p>
        </p:txBody>
      </p:sp>
      <p:sp>
        <p:nvSpPr>
          <p:cNvPr id="5" name="Slide Number Placeholder 5"/>
          <p:cNvSpPr>
            <a:spLocks noGrp="1"/>
          </p:cNvSpPr>
          <p:nvPr>
            <p:ph type="sldNum" sz="quarter" idx="11"/>
          </p:nvPr>
        </p:nvSpPr>
        <p:spPr/>
        <p:txBody>
          <a:bodyPr/>
          <a:lstStyle>
            <a:lvl1pPr>
              <a:defRPr smtClean="0"/>
            </a:lvl1pPr>
          </a:lstStyle>
          <a:p>
            <a:pPr>
              <a:defRPr/>
            </a:pPr>
            <a:fld id="{464B0717-C70B-4E90-8780-4F42D61D4812}" type="slidenum">
              <a:rPr lang="it-IT" altLang="it-IT"/>
              <a:pPr>
                <a:defRPr/>
              </a:pPr>
              <a:t>‹#›</a:t>
            </a:fld>
            <a:endParaRPr lang="it-IT" altLang="it-IT"/>
          </a:p>
        </p:txBody>
      </p:sp>
    </p:spTree>
    <p:extLst>
      <p:ext uri="{BB962C8B-B14F-4D97-AF65-F5344CB8AC3E}">
        <p14:creationId xmlns:p14="http://schemas.microsoft.com/office/powerpoint/2010/main" val="1271646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it-IT"/>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5"/>
          <p:cNvSpPr>
            <a:spLocks noGrp="1"/>
          </p:cNvSpPr>
          <p:nvPr>
            <p:ph type="ftr" sz="quarter" idx="10"/>
          </p:nvPr>
        </p:nvSpPr>
        <p:spPr/>
        <p:txBody>
          <a:bodyPr/>
          <a:lstStyle>
            <a:lvl1pPr>
              <a:defRPr/>
            </a:lvl1pPr>
          </a:lstStyle>
          <a:p>
            <a:pPr>
              <a:defRPr/>
            </a:pPr>
            <a:endParaRPr lang="it-IT"/>
          </a:p>
        </p:txBody>
      </p:sp>
      <p:sp>
        <p:nvSpPr>
          <p:cNvPr id="6" name="Slide Number Placeholder 6"/>
          <p:cNvSpPr>
            <a:spLocks noGrp="1"/>
          </p:cNvSpPr>
          <p:nvPr>
            <p:ph type="sldNum" sz="quarter" idx="11"/>
          </p:nvPr>
        </p:nvSpPr>
        <p:spPr/>
        <p:txBody>
          <a:bodyPr/>
          <a:lstStyle>
            <a:lvl1pPr>
              <a:defRPr smtClean="0"/>
            </a:lvl1pPr>
          </a:lstStyle>
          <a:p>
            <a:pPr>
              <a:defRPr/>
            </a:pPr>
            <a:fld id="{C45867B5-6482-4CC0-84A7-175E20EE1930}" type="slidenum">
              <a:rPr lang="it-IT" altLang="it-IT"/>
              <a:pPr>
                <a:defRPr/>
              </a:pPr>
              <a:t>‹#›</a:t>
            </a:fld>
            <a:endParaRPr lang="it-IT" altLang="it-IT"/>
          </a:p>
        </p:txBody>
      </p:sp>
    </p:spTree>
    <p:extLst>
      <p:ext uri="{BB962C8B-B14F-4D97-AF65-F5344CB8AC3E}">
        <p14:creationId xmlns:p14="http://schemas.microsoft.com/office/powerpoint/2010/main" val="109297883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it-IT"/>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Footer Placeholder 4"/>
          <p:cNvSpPr>
            <a:spLocks noGrp="1"/>
          </p:cNvSpPr>
          <p:nvPr>
            <p:ph type="ftr" sz="quarter" idx="10"/>
          </p:nvPr>
        </p:nvSpPr>
        <p:spPr/>
        <p:txBody>
          <a:bodyPr/>
          <a:lstStyle>
            <a:lvl1pPr>
              <a:defRPr/>
            </a:lvl1pPr>
          </a:lstStyle>
          <a:p>
            <a:pPr>
              <a:defRPr/>
            </a:pPr>
            <a:r>
              <a:rPr lang="it-IT"/>
              <a:t>www.dotnetcode.it</a:t>
            </a:r>
          </a:p>
        </p:txBody>
      </p:sp>
      <p:sp>
        <p:nvSpPr>
          <p:cNvPr id="5" name="Slide Number Placeholder 5"/>
          <p:cNvSpPr>
            <a:spLocks noGrp="1"/>
          </p:cNvSpPr>
          <p:nvPr>
            <p:ph type="sldNum" sz="quarter" idx="11"/>
          </p:nvPr>
        </p:nvSpPr>
        <p:spPr/>
        <p:txBody>
          <a:bodyPr/>
          <a:lstStyle>
            <a:lvl1pPr>
              <a:defRPr smtClean="0"/>
            </a:lvl1pPr>
          </a:lstStyle>
          <a:p>
            <a:pPr>
              <a:defRPr/>
            </a:pPr>
            <a:fld id="{FABA68CD-F79D-4D2C-96C4-11D2B1B3DD4E}" type="slidenum">
              <a:rPr lang="it-IT" altLang="it-IT"/>
              <a:pPr>
                <a:defRPr/>
              </a:pPr>
              <a:t>‹#›</a:t>
            </a:fld>
            <a:endParaRPr lang="it-IT" altLang="it-IT"/>
          </a:p>
        </p:txBody>
      </p:sp>
    </p:spTree>
    <p:extLst>
      <p:ext uri="{BB962C8B-B14F-4D97-AF65-F5344CB8AC3E}">
        <p14:creationId xmlns:p14="http://schemas.microsoft.com/office/powerpoint/2010/main" val="332969106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6"/>
          <p:cNvSpPr/>
          <p:nvPr userDrawn="1"/>
        </p:nvSpPr>
        <p:spPr>
          <a:xfrm>
            <a:off x="6837090" y="1142600"/>
            <a:ext cx="4154760" cy="4234780"/>
          </a:xfrm>
          <a:prstGeom prst="rect">
            <a:avLst/>
          </a:prstGeom>
          <a:solidFill>
            <a:srgbClr val="F5B5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it-IT" sz="5000" b="1"/>
              <a:t>DEMO</a:t>
            </a:r>
          </a:p>
        </p:txBody>
      </p:sp>
      <p:sp>
        <p:nvSpPr>
          <p:cNvPr id="2" name="Title 1"/>
          <p:cNvSpPr>
            <a:spLocks noGrp="1"/>
          </p:cNvSpPr>
          <p:nvPr>
            <p:ph type="title"/>
          </p:nvPr>
        </p:nvSpPr>
        <p:spPr/>
        <p:txBody>
          <a:bodyPr>
            <a:normAutofit/>
          </a:bodyPr>
          <a:lstStyle>
            <a:lvl1pPr>
              <a:defRPr lang="it-IT" sz="3600" b="1" kern="1200" dirty="0">
                <a:solidFill>
                  <a:schemeClr val="tx1"/>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4" name="Footer Placeholder 3"/>
          <p:cNvSpPr>
            <a:spLocks noGrp="1"/>
          </p:cNvSpPr>
          <p:nvPr>
            <p:ph type="ftr" sz="quarter" idx="10"/>
          </p:nvPr>
        </p:nvSpPr>
        <p:spPr/>
        <p:txBody>
          <a:bodyPr/>
          <a:lstStyle>
            <a:lvl1pPr>
              <a:defRPr/>
            </a:lvl1pPr>
          </a:lstStyle>
          <a:p>
            <a:pPr>
              <a:defRPr/>
            </a:pPr>
            <a:r>
              <a:rPr lang="it-IT"/>
              <a:t>www.dotnetcode.it</a:t>
            </a:r>
          </a:p>
        </p:txBody>
      </p:sp>
      <p:sp>
        <p:nvSpPr>
          <p:cNvPr id="5" name="Slide Number Placeholder 4"/>
          <p:cNvSpPr>
            <a:spLocks noGrp="1"/>
          </p:cNvSpPr>
          <p:nvPr>
            <p:ph type="sldNum" sz="quarter" idx="11"/>
          </p:nvPr>
        </p:nvSpPr>
        <p:spPr/>
        <p:txBody>
          <a:bodyPr/>
          <a:lstStyle>
            <a:lvl1pPr>
              <a:defRPr smtClean="0"/>
            </a:lvl1pPr>
          </a:lstStyle>
          <a:p>
            <a:pPr>
              <a:defRPr/>
            </a:pPr>
            <a:fld id="{808AE9C5-5354-461D-971E-89679AFEFDE7}" type="slidenum">
              <a:rPr lang="it-IT" altLang="it-IT"/>
              <a:pPr>
                <a:defRPr/>
              </a:pPr>
              <a:t>‹#›</a:t>
            </a:fld>
            <a:endParaRPr lang="it-IT" altLang="it-IT"/>
          </a:p>
        </p:txBody>
      </p:sp>
      <p:pic>
        <p:nvPicPr>
          <p:cNvPr id="6" name="Immagin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9456" y="1142600"/>
            <a:ext cx="5646373" cy="4234780"/>
          </a:xfrm>
          <a:prstGeom prst="rect">
            <a:avLst/>
          </a:prstGeom>
        </p:spPr>
      </p:pic>
    </p:spTree>
    <p:extLst>
      <p:ext uri="{BB962C8B-B14F-4D97-AF65-F5344CB8AC3E}">
        <p14:creationId xmlns:p14="http://schemas.microsoft.com/office/powerpoint/2010/main" val="15869814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solidFill>
                  <a:schemeClr val="tx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n-US"/>
              <a:t>Click to edit Master title style</a:t>
            </a:r>
            <a:endParaRPr lang="it-IT"/>
          </a:p>
        </p:txBody>
      </p:sp>
      <p:sp>
        <p:nvSpPr>
          <p:cNvPr id="6" name="Text Placeholder 5"/>
          <p:cNvSpPr>
            <a:spLocks noGrp="1"/>
          </p:cNvSpPr>
          <p:nvPr>
            <p:ph type="body" sz="quarter" idx="12"/>
          </p:nvPr>
        </p:nvSpPr>
        <p:spPr>
          <a:xfrm>
            <a:off x="334434" y="2060848"/>
            <a:ext cx="11523133" cy="3455987"/>
          </a:xfrm>
        </p:spPr>
        <p:txBody>
          <a:bodyPr/>
          <a:lstStyle>
            <a:lvl1pPr marL="0" indent="0">
              <a:buNone/>
              <a:defRPr>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7"/>
          <p:cNvSpPr>
            <a:spLocks noGrp="1"/>
          </p:cNvSpPr>
          <p:nvPr>
            <p:ph type="body" sz="quarter" idx="13"/>
          </p:nvPr>
        </p:nvSpPr>
        <p:spPr>
          <a:xfrm>
            <a:off x="334434" y="1341439"/>
            <a:ext cx="11523133" cy="574675"/>
          </a:xfrm>
        </p:spPr>
        <p:txBody>
          <a:bodyPr/>
          <a:lstStyle>
            <a:lvl1pPr marL="0" indent="0">
              <a:buNone/>
              <a:defRPr sz="2400" baseline="0">
                <a:solidFill>
                  <a:schemeClr val="tx1">
                    <a:lumMod val="50000"/>
                    <a:lumOff val="50000"/>
                  </a:schemeClr>
                </a:solidFill>
                <a:latin typeface="Segoe UI" panose="020B0502040204020203" pitchFamily="34" charset="0"/>
                <a:cs typeface="Segoe UI" panose="020B0502040204020203" pitchFamily="34" charset="0"/>
              </a:defRPr>
            </a:lvl1pPr>
          </a:lstStyle>
          <a:p>
            <a:pPr lvl="0"/>
            <a:r>
              <a:rPr lang="it-IT"/>
              <a:t>Fare clic per modificare stili del testo dello schema</a:t>
            </a:r>
          </a:p>
        </p:txBody>
      </p:sp>
      <p:sp>
        <p:nvSpPr>
          <p:cNvPr id="5" name="Footer Placeholder 4"/>
          <p:cNvSpPr>
            <a:spLocks noGrp="1"/>
          </p:cNvSpPr>
          <p:nvPr>
            <p:ph type="ftr" sz="quarter" idx="14"/>
          </p:nvPr>
        </p:nvSpPr>
        <p:spPr/>
        <p:txBody>
          <a:bodyPr/>
          <a:lstStyle>
            <a:lvl1pPr>
              <a:defRPr/>
            </a:lvl1pPr>
          </a:lstStyle>
          <a:p>
            <a:pPr>
              <a:defRPr/>
            </a:pPr>
            <a:r>
              <a:rPr lang="it-IT"/>
              <a:t>www.dotnetcode.it</a:t>
            </a:r>
          </a:p>
        </p:txBody>
      </p:sp>
      <p:sp>
        <p:nvSpPr>
          <p:cNvPr id="7" name="Slide Number Placeholder 5"/>
          <p:cNvSpPr>
            <a:spLocks noGrp="1"/>
          </p:cNvSpPr>
          <p:nvPr>
            <p:ph type="sldNum" sz="quarter" idx="15"/>
          </p:nvPr>
        </p:nvSpPr>
        <p:spPr/>
        <p:txBody>
          <a:bodyPr/>
          <a:lstStyle>
            <a:lvl1pPr>
              <a:defRPr smtClean="0"/>
            </a:lvl1pPr>
          </a:lstStyle>
          <a:p>
            <a:pPr>
              <a:defRPr/>
            </a:pPr>
            <a:fld id="{EFD352AC-6905-456A-B5A5-D5B8F6B7E589}" type="slidenum">
              <a:rPr lang="it-IT" altLang="it-IT"/>
              <a:pPr>
                <a:defRPr/>
              </a:pPr>
              <a:t>‹#›</a:t>
            </a:fld>
            <a:endParaRPr lang="it-IT" altLang="it-IT"/>
          </a:p>
        </p:txBody>
      </p:sp>
    </p:spTree>
    <p:extLst>
      <p:ext uri="{BB962C8B-B14F-4D97-AF65-F5344CB8AC3E}">
        <p14:creationId xmlns:p14="http://schemas.microsoft.com/office/powerpoint/2010/main" val="107207019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it-IT" sz="3600" b="1" kern="1200" dirty="0">
                <a:solidFill>
                  <a:schemeClr val="tx1"/>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6" name="Text Placeholder 5"/>
          <p:cNvSpPr>
            <a:spLocks noGrp="1"/>
          </p:cNvSpPr>
          <p:nvPr>
            <p:ph type="body" sz="quarter" idx="12"/>
          </p:nvPr>
        </p:nvSpPr>
        <p:spPr>
          <a:xfrm>
            <a:off x="334434" y="1484784"/>
            <a:ext cx="11523133" cy="4464496"/>
          </a:xfrm>
        </p:spPr>
        <p:txBody>
          <a:bodyPr/>
          <a:lstStyle>
            <a:lvl1pPr marL="0" indent="0">
              <a:buNone/>
              <a:defRPr>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Footer Placeholder 4"/>
          <p:cNvSpPr>
            <a:spLocks noGrp="1"/>
          </p:cNvSpPr>
          <p:nvPr>
            <p:ph type="ftr" sz="quarter" idx="13"/>
          </p:nvPr>
        </p:nvSpPr>
        <p:spPr/>
        <p:txBody>
          <a:bodyPr/>
          <a:lstStyle>
            <a:lvl1pPr>
              <a:defRPr/>
            </a:lvl1pPr>
          </a:lstStyle>
          <a:p>
            <a:pPr>
              <a:defRPr/>
            </a:pPr>
            <a:r>
              <a:rPr lang="it-IT"/>
              <a:t>www.dotnetcode.it</a:t>
            </a:r>
          </a:p>
        </p:txBody>
      </p:sp>
      <p:sp>
        <p:nvSpPr>
          <p:cNvPr id="5" name="Slide Number Placeholder 5"/>
          <p:cNvSpPr>
            <a:spLocks noGrp="1"/>
          </p:cNvSpPr>
          <p:nvPr>
            <p:ph type="sldNum" sz="quarter" idx="14"/>
          </p:nvPr>
        </p:nvSpPr>
        <p:spPr/>
        <p:txBody>
          <a:bodyPr/>
          <a:lstStyle>
            <a:lvl1pPr>
              <a:defRPr smtClean="0"/>
            </a:lvl1pPr>
          </a:lstStyle>
          <a:p>
            <a:pPr>
              <a:defRPr/>
            </a:pPr>
            <a:fld id="{3F934A2A-E135-466B-92D8-A0E08F711F43}" type="slidenum">
              <a:rPr lang="it-IT" altLang="it-IT"/>
              <a:pPr>
                <a:defRPr/>
              </a:pPr>
              <a:t>‹#›</a:t>
            </a:fld>
            <a:endParaRPr lang="it-IT" altLang="it-IT"/>
          </a:p>
        </p:txBody>
      </p:sp>
    </p:spTree>
    <p:extLst>
      <p:ext uri="{BB962C8B-B14F-4D97-AF65-F5344CB8AC3E}">
        <p14:creationId xmlns:p14="http://schemas.microsoft.com/office/powerpoint/2010/main" val="212678196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914400" rtl="0" eaLnBrk="1" latinLnBrk="0" hangingPunct="1">
              <a:spcBef>
                <a:spcPct val="0"/>
              </a:spcBef>
              <a:buNone/>
              <a:defRPr lang="it-IT" sz="3600" b="1" kern="1200" dirty="0">
                <a:solidFill>
                  <a:schemeClr val="tx1"/>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6" name="Text Placeholder 5"/>
          <p:cNvSpPr>
            <a:spLocks noGrp="1"/>
          </p:cNvSpPr>
          <p:nvPr>
            <p:ph type="body" sz="quarter" idx="12"/>
          </p:nvPr>
        </p:nvSpPr>
        <p:spPr>
          <a:xfrm>
            <a:off x="334434" y="3501008"/>
            <a:ext cx="11523133" cy="2448272"/>
          </a:xfrm>
        </p:spPr>
        <p:txBody>
          <a:bodyPr/>
          <a:lstStyle>
            <a:lvl1pPr marL="0" indent="0">
              <a:buNone/>
              <a:defRPr>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Content Placeholder 8"/>
          <p:cNvSpPr>
            <a:spLocks noGrp="1"/>
          </p:cNvSpPr>
          <p:nvPr>
            <p:ph sz="quarter" idx="13"/>
          </p:nvPr>
        </p:nvSpPr>
        <p:spPr>
          <a:xfrm>
            <a:off x="624418" y="1484314"/>
            <a:ext cx="10957983" cy="1728787"/>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Footer Placeholder 4"/>
          <p:cNvSpPr>
            <a:spLocks noGrp="1"/>
          </p:cNvSpPr>
          <p:nvPr>
            <p:ph type="ftr" sz="quarter" idx="14"/>
          </p:nvPr>
        </p:nvSpPr>
        <p:spPr/>
        <p:txBody>
          <a:bodyPr/>
          <a:lstStyle>
            <a:lvl1pPr>
              <a:defRPr/>
            </a:lvl1pPr>
          </a:lstStyle>
          <a:p>
            <a:pPr>
              <a:defRPr/>
            </a:pPr>
            <a:r>
              <a:rPr lang="it-IT"/>
              <a:t>www.dotnetcode.it</a:t>
            </a:r>
          </a:p>
        </p:txBody>
      </p:sp>
      <p:sp>
        <p:nvSpPr>
          <p:cNvPr id="7" name="Slide Number Placeholder 5"/>
          <p:cNvSpPr>
            <a:spLocks noGrp="1"/>
          </p:cNvSpPr>
          <p:nvPr>
            <p:ph type="sldNum" sz="quarter" idx="15"/>
          </p:nvPr>
        </p:nvSpPr>
        <p:spPr/>
        <p:txBody>
          <a:bodyPr/>
          <a:lstStyle>
            <a:lvl1pPr>
              <a:defRPr smtClean="0"/>
            </a:lvl1pPr>
          </a:lstStyle>
          <a:p>
            <a:pPr>
              <a:defRPr/>
            </a:pPr>
            <a:fld id="{758B6036-425A-444C-84CF-D18E2FC27549}" type="slidenum">
              <a:rPr lang="it-IT" altLang="it-IT"/>
              <a:pPr>
                <a:defRPr/>
              </a:pPr>
              <a:t>‹#›</a:t>
            </a:fld>
            <a:endParaRPr lang="it-IT" altLang="it-IT"/>
          </a:p>
        </p:txBody>
      </p:sp>
    </p:spTree>
    <p:extLst>
      <p:ext uri="{BB962C8B-B14F-4D97-AF65-F5344CB8AC3E}">
        <p14:creationId xmlns:p14="http://schemas.microsoft.com/office/powerpoint/2010/main" val="235273995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914400" rtl="0" eaLnBrk="1" latinLnBrk="0" hangingPunct="1">
              <a:spcBef>
                <a:spcPct val="0"/>
              </a:spcBef>
              <a:buNone/>
              <a:defRPr lang="it-IT" sz="3600" b="1" kern="1200" dirty="0">
                <a:solidFill>
                  <a:schemeClr val="tx1"/>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9" name="Content Placeholder 8"/>
          <p:cNvSpPr>
            <a:spLocks noGrp="1"/>
          </p:cNvSpPr>
          <p:nvPr>
            <p:ph sz="quarter" idx="13"/>
          </p:nvPr>
        </p:nvSpPr>
        <p:spPr>
          <a:xfrm>
            <a:off x="431371" y="1484314"/>
            <a:ext cx="5471583" cy="439295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Content Placeholder 8"/>
          <p:cNvSpPr>
            <a:spLocks noGrp="1"/>
          </p:cNvSpPr>
          <p:nvPr>
            <p:ph sz="quarter" idx="14"/>
          </p:nvPr>
        </p:nvSpPr>
        <p:spPr>
          <a:xfrm>
            <a:off x="6288022" y="1484314"/>
            <a:ext cx="5471583" cy="439295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Footer Placeholder 4"/>
          <p:cNvSpPr>
            <a:spLocks noGrp="1"/>
          </p:cNvSpPr>
          <p:nvPr>
            <p:ph type="ftr" sz="quarter" idx="15"/>
          </p:nvPr>
        </p:nvSpPr>
        <p:spPr/>
        <p:txBody>
          <a:bodyPr/>
          <a:lstStyle>
            <a:lvl1pPr>
              <a:defRPr/>
            </a:lvl1pPr>
          </a:lstStyle>
          <a:p>
            <a:pPr>
              <a:defRPr/>
            </a:pPr>
            <a:r>
              <a:rPr lang="it-IT"/>
              <a:t>www.dotnetcode.it</a:t>
            </a:r>
          </a:p>
        </p:txBody>
      </p:sp>
      <p:sp>
        <p:nvSpPr>
          <p:cNvPr id="6" name="Slide Number Placeholder 5"/>
          <p:cNvSpPr>
            <a:spLocks noGrp="1"/>
          </p:cNvSpPr>
          <p:nvPr>
            <p:ph type="sldNum" sz="quarter" idx="16"/>
          </p:nvPr>
        </p:nvSpPr>
        <p:spPr/>
        <p:txBody>
          <a:bodyPr/>
          <a:lstStyle>
            <a:lvl1pPr>
              <a:defRPr smtClean="0"/>
            </a:lvl1pPr>
          </a:lstStyle>
          <a:p>
            <a:pPr>
              <a:defRPr/>
            </a:pPr>
            <a:fld id="{90E6BC9E-036C-469E-B403-6E81A3EE1C23}" type="slidenum">
              <a:rPr lang="it-IT" altLang="it-IT"/>
              <a:pPr>
                <a:defRPr/>
              </a:pPr>
              <a:t>‹#›</a:t>
            </a:fld>
            <a:endParaRPr lang="it-IT" altLang="it-IT"/>
          </a:p>
        </p:txBody>
      </p:sp>
    </p:spTree>
    <p:extLst>
      <p:ext uri="{BB962C8B-B14F-4D97-AF65-F5344CB8AC3E}">
        <p14:creationId xmlns:p14="http://schemas.microsoft.com/office/powerpoint/2010/main" val="6363003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914400" rtl="0" eaLnBrk="1" latinLnBrk="0" hangingPunct="1">
              <a:spcBef>
                <a:spcPct val="0"/>
              </a:spcBef>
              <a:buNone/>
              <a:defRPr lang="it-IT" sz="3600" b="1" kern="1200" dirty="0">
                <a:solidFill>
                  <a:schemeClr val="tx1"/>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9" name="Content Placeholder 8"/>
          <p:cNvSpPr>
            <a:spLocks noGrp="1"/>
          </p:cNvSpPr>
          <p:nvPr>
            <p:ph sz="quarter" idx="13"/>
          </p:nvPr>
        </p:nvSpPr>
        <p:spPr>
          <a:xfrm>
            <a:off x="431371" y="2276872"/>
            <a:ext cx="5471583" cy="36004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Content Placeholder 8"/>
          <p:cNvSpPr>
            <a:spLocks noGrp="1"/>
          </p:cNvSpPr>
          <p:nvPr>
            <p:ph sz="quarter" idx="14"/>
          </p:nvPr>
        </p:nvSpPr>
        <p:spPr>
          <a:xfrm>
            <a:off x="6288022" y="2276872"/>
            <a:ext cx="5471583" cy="36004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Content Placeholder 5"/>
          <p:cNvSpPr>
            <a:spLocks noGrp="1"/>
          </p:cNvSpPr>
          <p:nvPr>
            <p:ph sz="quarter" idx="15"/>
          </p:nvPr>
        </p:nvSpPr>
        <p:spPr>
          <a:xfrm>
            <a:off x="431800" y="1373188"/>
            <a:ext cx="5471584" cy="760412"/>
          </a:xfrm>
        </p:spPr>
        <p:txBody>
          <a:bodyPr/>
          <a:lstStyle>
            <a:lvl1pPr>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10" name="Content Placeholder 5"/>
          <p:cNvSpPr>
            <a:spLocks noGrp="1"/>
          </p:cNvSpPr>
          <p:nvPr>
            <p:ph sz="quarter" idx="16"/>
          </p:nvPr>
        </p:nvSpPr>
        <p:spPr>
          <a:xfrm>
            <a:off x="6288021" y="1380580"/>
            <a:ext cx="5471584" cy="760412"/>
          </a:xfrm>
        </p:spPr>
        <p:txBody>
          <a:bodyPr/>
          <a:lstStyle>
            <a:lvl1pPr>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8" name="Footer Placeholder 4"/>
          <p:cNvSpPr>
            <a:spLocks noGrp="1"/>
          </p:cNvSpPr>
          <p:nvPr>
            <p:ph type="ftr" sz="quarter" idx="17"/>
          </p:nvPr>
        </p:nvSpPr>
        <p:spPr/>
        <p:txBody>
          <a:bodyPr/>
          <a:lstStyle>
            <a:lvl1pPr>
              <a:defRPr/>
            </a:lvl1pPr>
          </a:lstStyle>
          <a:p>
            <a:pPr>
              <a:defRPr/>
            </a:pPr>
            <a:r>
              <a:rPr lang="it-IT"/>
              <a:t>www.dotnetcode.it</a:t>
            </a:r>
          </a:p>
        </p:txBody>
      </p:sp>
      <p:sp>
        <p:nvSpPr>
          <p:cNvPr id="11" name="Slide Number Placeholder 5"/>
          <p:cNvSpPr>
            <a:spLocks noGrp="1"/>
          </p:cNvSpPr>
          <p:nvPr>
            <p:ph type="sldNum" sz="quarter" idx="18"/>
          </p:nvPr>
        </p:nvSpPr>
        <p:spPr/>
        <p:txBody>
          <a:bodyPr/>
          <a:lstStyle>
            <a:lvl1pPr>
              <a:defRPr smtClean="0"/>
            </a:lvl1pPr>
          </a:lstStyle>
          <a:p>
            <a:pPr>
              <a:defRPr/>
            </a:pPr>
            <a:fld id="{DEFCD5EF-6E3D-4A4C-96C7-730A1812BD47}" type="slidenum">
              <a:rPr lang="it-IT" altLang="it-IT"/>
              <a:pPr>
                <a:defRPr/>
              </a:pPr>
              <a:t>‹#›</a:t>
            </a:fld>
            <a:endParaRPr lang="it-IT" altLang="it-IT"/>
          </a:p>
        </p:txBody>
      </p:sp>
    </p:spTree>
    <p:extLst>
      <p:ext uri="{BB962C8B-B14F-4D97-AF65-F5344CB8AC3E}">
        <p14:creationId xmlns:p14="http://schemas.microsoft.com/office/powerpoint/2010/main" val="306689650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DotNetCo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solidFill>
                  <a:schemeClr val="tx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n-US"/>
              <a:t>Click to edit Master title style</a:t>
            </a:r>
            <a:endParaRPr lang="it-IT"/>
          </a:p>
        </p:txBody>
      </p:sp>
      <p:sp>
        <p:nvSpPr>
          <p:cNvPr id="9" name="Content Placeholder 8"/>
          <p:cNvSpPr>
            <a:spLocks noGrp="1"/>
          </p:cNvSpPr>
          <p:nvPr>
            <p:ph sz="quarter" idx="13"/>
          </p:nvPr>
        </p:nvSpPr>
        <p:spPr>
          <a:xfrm>
            <a:off x="239349" y="2276872"/>
            <a:ext cx="3744416" cy="3600400"/>
          </a:xfrm>
        </p:spPr>
        <p:txBody>
          <a:bodyPr/>
          <a:lstStyle>
            <a:lvl1pPr marL="0" indent="0">
              <a:buNone/>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6" name="Content Placeholder 5"/>
          <p:cNvSpPr>
            <a:spLocks noGrp="1"/>
          </p:cNvSpPr>
          <p:nvPr>
            <p:ph sz="quarter" idx="15"/>
          </p:nvPr>
        </p:nvSpPr>
        <p:spPr>
          <a:xfrm>
            <a:off x="239349" y="1373188"/>
            <a:ext cx="3743987" cy="760412"/>
          </a:xfrm>
        </p:spPr>
        <p:txBody>
          <a:bodyPr/>
          <a:lstStyle>
            <a:lvl1pPr marL="0" indent="0">
              <a:buNone/>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11" name="Content Placeholder 5"/>
          <p:cNvSpPr>
            <a:spLocks noGrp="1"/>
          </p:cNvSpPr>
          <p:nvPr>
            <p:ph sz="quarter" idx="16"/>
          </p:nvPr>
        </p:nvSpPr>
        <p:spPr>
          <a:xfrm>
            <a:off x="8208235" y="1373188"/>
            <a:ext cx="3743987" cy="760412"/>
          </a:xfrm>
        </p:spPr>
        <p:txBody>
          <a:bodyPr/>
          <a:lstStyle>
            <a:lvl1pPr marL="0" indent="0">
              <a:buNone/>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12" name="Content Placeholder 5"/>
          <p:cNvSpPr>
            <a:spLocks noGrp="1"/>
          </p:cNvSpPr>
          <p:nvPr>
            <p:ph sz="quarter" idx="17"/>
          </p:nvPr>
        </p:nvSpPr>
        <p:spPr>
          <a:xfrm>
            <a:off x="4272227" y="1373188"/>
            <a:ext cx="3743987" cy="760412"/>
          </a:xfrm>
        </p:spPr>
        <p:txBody>
          <a:bodyPr/>
          <a:lstStyle>
            <a:lvl1pPr marL="0" indent="0">
              <a:buNone/>
              <a:defRPr>
                <a:latin typeface="Segoe UI" panose="020B0502040204020203" pitchFamily="34" charset="0"/>
                <a:cs typeface="Segoe UI" panose="020B0502040204020203" pitchFamily="34" charset="0"/>
              </a:defRPr>
            </a:lvl1pPr>
          </a:lstStyle>
          <a:p>
            <a:pPr lvl="0"/>
            <a:r>
              <a:rPr lang="en-US"/>
              <a:t>Click to edit Master</a:t>
            </a:r>
            <a:endParaRPr lang="it-IT"/>
          </a:p>
        </p:txBody>
      </p:sp>
      <p:sp>
        <p:nvSpPr>
          <p:cNvPr id="13" name="Content Placeholder 8"/>
          <p:cNvSpPr>
            <a:spLocks noGrp="1"/>
          </p:cNvSpPr>
          <p:nvPr>
            <p:ph sz="quarter" idx="18"/>
          </p:nvPr>
        </p:nvSpPr>
        <p:spPr>
          <a:xfrm>
            <a:off x="4272227" y="2276872"/>
            <a:ext cx="3744416" cy="3600400"/>
          </a:xfrm>
        </p:spPr>
        <p:txBody>
          <a:bodyPr/>
          <a:lstStyle>
            <a:lvl1pPr marL="0" indent="0">
              <a:buNone/>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0" name="Content Placeholder 8"/>
          <p:cNvSpPr>
            <a:spLocks noGrp="1"/>
          </p:cNvSpPr>
          <p:nvPr>
            <p:ph sz="quarter" idx="19"/>
          </p:nvPr>
        </p:nvSpPr>
        <p:spPr>
          <a:xfrm>
            <a:off x="8207805" y="2280444"/>
            <a:ext cx="3744416" cy="3600400"/>
          </a:xfrm>
        </p:spPr>
        <p:txBody>
          <a:bodyPr/>
          <a:lstStyle>
            <a:lvl1pPr marL="0" indent="0">
              <a:buNone/>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4" name="Footer Placeholder 4"/>
          <p:cNvSpPr>
            <a:spLocks noGrp="1"/>
          </p:cNvSpPr>
          <p:nvPr>
            <p:ph type="ftr" sz="quarter" idx="20"/>
          </p:nvPr>
        </p:nvSpPr>
        <p:spPr/>
        <p:txBody>
          <a:bodyPr/>
          <a:lstStyle>
            <a:lvl1pPr>
              <a:defRPr/>
            </a:lvl1pPr>
          </a:lstStyle>
          <a:p>
            <a:pPr>
              <a:defRPr/>
            </a:pPr>
            <a:r>
              <a:rPr lang="it-IT"/>
              <a:t>www.dotnetcode.it</a:t>
            </a:r>
          </a:p>
        </p:txBody>
      </p:sp>
      <p:sp>
        <p:nvSpPr>
          <p:cNvPr id="15" name="Slide Number Placeholder 5"/>
          <p:cNvSpPr>
            <a:spLocks noGrp="1"/>
          </p:cNvSpPr>
          <p:nvPr>
            <p:ph type="sldNum" sz="quarter" idx="21"/>
          </p:nvPr>
        </p:nvSpPr>
        <p:spPr/>
        <p:txBody>
          <a:bodyPr/>
          <a:lstStyle>
            <a:lvl1pPr>
              <a:defRPr smtClean="0"/>
            </a:lvl1pPr>
          </a:lstStyle>
          <a:p>
            <a:pPr>
              <a:defRPr/>
            </a:pPr>
            <a:fld id="{5CF54E43-1BC5-4652-80BB-205FD78A7C61}" type="slidenum">
              <a:rPr lang="it-IT" altLang="it-IT"/>
              <a:pPr>
                <a:defRPr/>
              </a:pPr>
              <a:t>‹#›</a:t>
            </a:fld>
            <a:endParaRPr lang="it-IT" altLang="it-IT"/>
          </a:p>
        </p:txBody>
      </p:sp>
    </p:spTree>
    <p:extLst>
      <p:ext uri="{BB962C8B-B14F-4D97-AF65-F5344CB8AC3E}">
        <p14:creationId xmlns:p14="http://schemas.microsoft.com/office/powerpoint/2010/main" val="30305294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chemeClr val="tx1"/>
                </a:solidFill>
              </a:defRPr>
            </a:lvl1pPr>
          </a:lstStyle>
          <a:p>
            <a:r>
              <a:rPr lang="en-US"/>
              <a:t>Click to edit Master title style</a:t>
            </a:r>
            <a:endParaRPr lang="it-IT"/>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Footer Placeholder 4"/>
          <p:cNvSpPr>
            <a:spLocks noGrp="1"/>
          </p:cNvSpPr>
          <p:nvPr>
            <p:ph type="ftr" sz="quarter" idx="10"/>
          </p:nvPr>
        </p:nvSpPr>
        <p:spPr/>
        <p:txBody>
          <a:bodyPr/>
          <a:lstStyle>
            <a:lvl1pPr>
              <a:defRPr/>
            </a:lvl1pPr>
          </a:lstStyle>
          <a:p>
            <a:pPr>
              <a:defRPr/>
            </a:pPr>
            <a:r>
              <a:rPr lang="it-IT"/>
              <a:t>www.dotnetcode.it</a:t>
            </a:r>
          </a:p>
        </p:txBody>
      </p:sp>
      <p:sp>
        <p:nvSpPr>
          <p:cNvPr id="5" name="Slide Number Placeholder 5"/>
          <p:cNvSpPr>
            <a:spLocks noGrp="1"/>
          </p:cNvSpPr>
          <p:nvPr>
            <p:ph type="sldNum" sz="quarter" idx="11"/>
          </p:nvPr>
        </p:nvSpPr>
        <p:spPr/>
        <p:txBody>
          <a:bodyPr/>
          <a:lstStyle>
            <a:lvl1pPr>
              <a:defRPr smtClean="0"/>
            </a:lvl1pPr>
          </a:lstStyle>
          <a:p>
            <a:pPr>
              <a:defRPr/>
            </a:pPr>
            <a:fld id="{870F7B97-74A7-45FB-9BF3-5EDE6E9F1925}" type="slidenum">
              <a:rPr lang="it-IT" altLang="it-IT"/>
              <a:pPr>
                <a:defRPr/>
              </a:pPr>
              <a:t>‹#›</a:t>
            </a:fld>
            <a:endParaRPr lang="it-IT" altLang="it-IT"/>
          </a:p>
        </p:txBody>
      </p:sp>
    </p:spTree>
    <p:extLst>
      <p:ext uri="{BB962C8B-B14F-4D97-AF65-F5344CB8AC3E}">
        <p14:creationId xmlns:p14="http://schemas.microsoft.com/office/powerpoint/2010/main" val="3204427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it-IT"/>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5"/>
          <p:cNvSpPr>
            <a:spLocks noGrp="1"/>
          </p:cNvSpPr>
          <p:nvPr>
            <p:ph type="ftr" sz="quarter" idx="10"/>
          </p:nvPr>
        </p:nvSpPr>
        <p:spPr/>
        <p:txBody>
          <a:bodyPr/>
          <a:lstStyle>
            <a:lvl1pPr>
              <a:defRPr/>
            </a:lvl1pPr>
          </a:lstStyle>
          <a:p>
            <a:pPr>
              <a:defRPr/>
            </a:pPr>
            <a:r>
              <a:rPr lang="it-IT"/>
              <a:t>www.dotnetcode.it</a:t>
            </a:r>
          </a:p>
        </p:txBody>
      </p:sp>
      <p:sp>
        <p:nvSpPr>
          <p:cNvPr id="6" name="Slide Number Placeholder 6"/>
          <p:cNvSpPr>
            <a:spLocks noGrp="1"/>
          </p:cNvSpPr>
          <p:nvPr>
            <p:ph type="sldNum" sz="quarter" idx="11"/>
          </p:nvPr>
        </p:nvSpPr>
        <p:spPr/>
        <p:txBody>
          <a:bodyPr/>
          <a:lstStyle>
            <a:lvl1pPr>
              <a:defRPr smtClean="0"/>
            </a:lvl1pPr>
          </a:lstStyle>
          <a:p>
            <a:pPr>
              <a:defRPr/>
            </a:pPr>
            <a:fld id="{C45867B5-6482-4CC0-84A7-175E20EE1930}" type="slidenum">
              <a:rPr lang="it-IT" altLang="it-IT"/>
              <a:pPr>
                <a:defRPr/>
              </a:pPr>
              <a:t>‹#›</a:t>
            </a:fld>
            <a:endParaRPr lang="it-IT" altLang="it-IT"/>
          </a:p>
        </p:txBody>
      </p:sp>
    </p:spTree>
    <p:extLst>
      <p:ext uri="{BB962C8B-B14F-4D97-AF65-F5344CB8AC3E}">
        <p14:creationId xmlns:p14="http://schemas.microsoft.com/office/powerpoint/2010/main" val="3084170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it-IT"/>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5"/>
          <p:cNvSpPr>
            <a:spLocks noGrp="1"/>
          </p:cNvSpPr>
          <p:nvPr>
            <p:ph type="ftr" sz="quarter" idx="10"/>
          </p:nvPr>
        </p:nvSpPr>
        <p:spPr/>
        <p:txBody>
          <a:bodyPr/>
          <a:lstStyle>
            <a:lvl1pPr>
              <a:defRPr/>
            </a:lvl1pPr>
          </a:lstStyle>
          <a:p>
            <a:pPr>
              <a:defRPr/>
            </a:pPr>
            <a:endParaRPr lang="it-IT"/>
          </a:p>
        </p:txBody>
      </p:sp>
      <p:sp>
        <p:nvSpPr>
          <p:cNvPr id="6" name="Slide Number Placeholder 6"/>
          <p:cNvSpPr>
            <a:spLocks noGrp="1"/>
          </p:cNvSpPr>
          <p:nvPr>
            <p:ph type="sldNum" sz="quarter" idx="11"/>
          </p:nvPr>
        </p:nvSpPr>
        <p:spPr/>
        <p:txBody>
          <a:bodyPr/>
          <a:lstStyle>
            <a:lvl1pPr>
              <a:defRPr smtClean="0"/>
            </a:lvl1pPr>
          </a:lstStyle>
          <a:p>
            <a:pPr>
              <a:defRPr/>
            </a:pPr>
            <a:fld id="{4602064B-8248-49A2-B7AC-A523FD2915A7}" type="slidenum">
              <a:rPr lang="it-IT" altLang="it-IT"/>
              <a:pPr>
                <a:defRPr/>
              </a:pPr>
              <a:t>‹#›</a:t>
            </a:fld>
            <a:endParaRPr lang="it-IT" altLang="it-IT"/>
          </a:p>
        </p:txBody>
      </p:sp>
    </p:spTree>
    <p:extLst>
      <p:ext uri="{BB962C8B-B14F-4D97-AF65-F5344CB8AC3E}">
        <p14:creationId xmlns:p14="http://schemas.microsoft.com/office/powerpoint/2010/main" val="41561322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it-IT"/>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5"/>
          <p:cNvSpPr>
            <a:spLocks noGrp="1"/>
          </p:cNvSpPr>
          <p:nvPr>
            <p:ph type="ftr" sz="quarter" idx="10"/>
          </p:nvPr>
        </p:nvSpPr>
        <p:spPr/>
        <p:txBody>
          <a:bodyPr/>
          <a:lstStyle>
            <a:lvl1pPr>
              <a:defRPr/>
            </a:lvl1pPr>
          </a:lstStyle>
          <a:p>
            <a:pPr>
              <a:defRPr/>
            </a:pPr>
            <a:r>
              <a:rPr lang="it-IT"/>
              <a:t>www.dotnetcode.it</a:t>
            </a:r>
          </a:p>
        </p:txBody>
      </p:sp>
      <p:sp>
        <p:nvSpPr>
          <p:cNvPr id="6" name="Slide Number Placeholder 6"/>
          <p:cNvSpPr>
            <a:spLocks noGrp="1"/>
          </p:cNvSpPr>
          <p:nvPr>
            <p:ph type="sldNum" sz="quarter" idx="11"/>
          </p:nvPr>
        </p:nvSpPr>
        <p:spPr/>
        <p:txBody>
          <a:bodyPr/>
          <a:lstStyle>
            <a:lvl1pPr>
              <a:defRPr smtClean="0"/>
            </a:lvl1pPr>
          </a:lstStyle>
          <a:p>
            <a:pPr>
              <a:defRPr/>
            </a:pPr>
            <a:fld id="{4602064B-8248-49A2-B7AC-A523FD2915A7}" type="slidenum">
              <a:rPr lang="it-IT" altLang="it-IT"/>
              <a:pPr>
                <a:defRPr/>
              </a:pPr>
              <a:t>‹#›</a:t>
            </a:fld>
            <a:endParaRPr lang="it-IT" altLang="it-IT"/>
          </a:p>
        </p:txBody>
      </p:sp>
    </p:spTree>
    <p:extLst>
      <p:ext uri="{BB962C8B-B14F-4D97-AF65-F5344CB8AC3E}">
        <p14:creationId xmlns:p14="http://schemas.microsoft.com/office/powerpoint/2010/main" val="322933278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914400" rtl="0" eaLnBrk="1" latinLnBrk="0" hangingPunct="1">
              <a:spcBef>
                <a:spcPct val="0"/>
              </a:spcBef>
              <a:buNone/>
              <a:defRPr lang="it-IT" sz="3600" b="1" kern="1200" dirty="0">
                <a:solidFill>
                  <a:schemeClr val="tx1"/>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Footer Placeholder 4"/>
          <p:cNvSpPr>
            <a:spLocks noGrp="1"/>
          </p:cNvSpPr>
          <p:nvPr>
            <p:ph type="ftr" sz="quarter" idx="10"/>
          </p:nvPr>
        </p:nvSpPr>
        <p:spPr/>
        <p:txBody>
          <a:bodyPr/>
          <a:lstStyle>
            <a:lvl1pPr>
              <a:defRPr/>
            </a:lvl1pPr>
          </a:lstStyle>
          <a:p>
            <a:pPr>
              <a:defRPr/>
            </a:pPr>
            <a:r>
              <a:rPr lang="it-IT"/>
              <a:t>www.dotnetcode.it</a:t>
            </a:r>
          </a:p>
        </p:txBody>
      </p:sp>
      <p:sp>
        <p:nvSpPr>
          <p:cNvPr id="5" name="Slide Number Placeholder 5"/>
          <p:cNvSpPr>
            <a:spLocks noGrp="1"/>
          </p:cNvSpPr>
          <p:nvPr>
            <p:ph type="sldNum" sz="quarter" idx="11"/>
          </p:nvPr>
        </p:nvSpPr>
        <p:spPr/>
        <p:txBody>
          <a:bodyPr/>
          <a:lstStyle>
            <a:lvl1pPr>
              <a:defRPr smtClean="0"/>
            </a:lvl1pPr>
          </a:lstStyle>
          <a:p>
            <a:pPr>
              <a:defRPr/>
            </a:pPr>
            <a:fld id="{464B0717-C70B-4E90-8780-4F42D61D4812}" type="slidenum">
              <a:rPr lang="it-IT" altLang="it-IT"/>
              <a:pPr>
                <a:defRPr/>
              </a:pPr>
              <a:t>‹#›</a:t>
            </a:fld>
            <a:endParaRPr lang="it-IT" altLang="it-IT"/>
          </a:p>
        </p:txBody>
      </p:sp>
    </p:spTree>
    <p:extLst>
      <p:ext uri="{BB962C8B-B14F-4D97-AF65-F5344CB8AC3E}">
        <p14:creationId xmlns:p14="http://schemas.microsoft.com/office/powerpoint/2010/main" val="195917672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it-IT"/>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Footer Placeholder 4"/>
          <p:cNvSpPr>
            <a:spLocks noGrp="1"/>
          </p:cNvSpPr>
          <p:nvPr>
            <p:ph type="ftr" sz="quarter" idx="10"/>
          </p:nvPr>
        </p:nvSpPr>
        <p:spPr/>
        <p:txBody>
          <a:bodyPr/>
          <a:lstStyle>
            <a:lvl1pPr>
              <a:defRPr/>
            </a:lvl1pPr>
          </a:lstStyle>
          <a:p>
            <a:pPr>
              <a:defRPr/>
            </a:pPr>
            <a:r>
              <a:rPr lang="it-IT"/>
              <a:t>www.dotnetcode.it</a:t>
            </a:r>
          </a:p>
        </p:txBody>
      </p:sp>
      <p:sp>
        <p:nvSpPr>
          <p:cNvPr id="5" name="Slide Number Placeholder 5"/>
          <p:cNvSpPr>
            <a:spLocks noGrp="1"/>
          </p:cNvSpPr>
          <p:nvPr>
            <p:ph type="sldNum" sz="quarter" idx="11"/>
          </p:nvPr>
        </p:nvSpPr>
        <p:spPr/>
        <p:txBody>
          <a:bodyPr/>
          <a:lstStyle>
            <a:lvl1pPr>
              <a:defRPr smtClean="0"/>
            </a:lvl1pPr>
          </a:lstStyle>
          <a:p>
            <a:pPr>
              <a:defRPr/>
            </a:pPr>
            <a:fld id="{FABA68CD-F79D-4D2C-96C4-11D2B1B3DD4E}" type="slidenum">
              <a:rPr lang="it-IT" altLang="it-IT"/>
              <a:pPr>
                <a:defRPr/>
              </a:pPr>
              <a:t>‹#›</a:t>
            </a:fld>
            <a:endParaRPr lang="it-IT" altLang="it-IT"/>
          </a:p>
        </p:txBody>
      </p:sp>
    </p:spTree>
    <p:extLst>
      <p:ext uri="{BB962C8B-B14F-4D97-AF65-F5344CB8AC3E}">
        <p14:creationId xmlns:p14="http://schemas.microsoft.com/office/powerpoint/2010/main" val="418812822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6"/>
          <p:cNvSpPr/>
          <p:nvPr userDrawn="1"/>
        </p:nvSpPr>
        <p:spPr>
          <a:xfrm>
            <a:off x="6837090" y="1142600"/>
            <a:ext cx="4154760" cy="4234780"/>
          </a:xfrm>
          <a:prstGeom prst="rect">
            <a:avLst/>
          </a:prstGeom>
          <a:solidFill>
            <a:srgbClr val="F5B5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it-IT" sz="5000" b="1"/>
              <a:t>DEMO</a:t>
            </a:r>
          </a:p>
        </p:txBody>
      </p:sp>
      <p:sp>
        <p:nvSpPr>
          <p:cNvPr id="2" name="Title 1"/>
          <p:cNvSpPr>
            <a:spLocks noGrp="1"/>
          </p:cNvSpPr>
          <p:nvPr>
            <p:ph type="title"/>
          </p:nvPr>
        </p:nvSpPr>
        <p:spPr/>
        <p:txBody>
          <a:bodyPr>
            <a:normAutofit/>
          </a:bodyPr>
          <a:lstStyle>
            <a:lvl1pPr>
              <a:defRPr lang="it-IT" sz="3600" b="1" kern="1200" dirty="0">
                <a:solidFill>
                  <a:schemeClr val="tx1"/>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n-US"/>
              <a:t>Click to edit Master title style</a:t>
            </a:r>
            <a:endParaRPr lang="it-IT"/>
          </a:p>
        </p:txBody>
      </p:sp>
      <p:sp>
        <p:nvSpPr>
          <p:cNvPr id="4" name="Footer Placeholder 3"/>
          <p:cNvSpPr>
            <a:spLocks noGrp="1"/>
          </p:cNvSpPr>
          <p:nvPr>
            <p:ph type="ftr" sz="quarter" idx="10"/>
          </p:nvPr>
        </p:nvSpPr>
        <p:spPr/>
        <p:txBody>
          <a:bodyPr/>
          <a:lstStyle>
            <a:lvl1pPr>
              <a:defRPr/>
            </a:lvl1pPr>
          </a:lstStyle>
          <a:p>
            <a:pPr>
              <a:defRPr/>
            </a:pPr>
            <a:r>
              <a:rPr lang="it-IT"/>
              <a:t>www.dotnetcode.it</a:t>
            </a:r>
          </a:p>
        </p:txBody>
      </p:sp>
      <p:sp>
        <p:nvSpPr>
          <p:cNvPr id="5" name="Slide Number Placeholder 4"/>
          <p:cNvSpPr>
            <a:spLocks noGrp="1"/>
          </p:cNvSpPr>
          <p:nvPr>
            <p:ph type="sldNum" sz="quarter" idx="11"/>
          </p:nvPr>
        </p:nvSpPr>
        <p:spPr/>
        <p:txBody>
          <a:bodyPr/>
          <a:lstStyle>
            <a:lvl1pPr>
              <a:defRPr smtClean="0"/>
            </a:lvl1pPr>
          </a:lstStyle>
          <a:p>
            <a:pPr>
              <a:defRPr/>
            </a:pPr>
            <a:fld id="{808AE9C5-5354-461D-971E-89679AFEFDE7}" type="slidenum">
              <a:rPr lang="it-IT" altLang="it-IT"/>
              <a:pPr>
                <a:defRPr/>
              </a:pPr>
              <a:t>‹#›</a:t>
            </a:fld>
            <a:endParaRPr lang="it-IT" altLang="it-IT"/>
          </a:p>
        </p:txBody>
      </p:sp>
      <p:pic>
        <p:nvPicPr>
          <p:cNvPr id="6" name="Immagin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9456" y="1142600"/>
            <a:ext cx="5646373" cy="4234780"/>
          </a:xfrm>
          <a:prstGeom prst="rect">
            <a:avLst/>
          </a:prstGeom>
        </p:spPr>
      </p:pic>
    </p:spTree>
    <p:extLst>
      <p:ext uri="{BB962C8B-B14F-4D97-AF65-F5344CB8AC3E}">
        <p14:creationId xmlns:p14="http://schemas.microsoft.com/office/powerpoint/2010/main" val="1514346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1.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image" Target="../media/image11.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3.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1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6.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image" Target="../media/image12.png"/><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heme" Target="../theme/theme7.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image" Target="../media/image11.png"/><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188913"/>
            <a:ext cx="1097280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it-IT"/>
              <a:t>Click to edit Master title style</a:t>
            </a:r>
            <a:endParaRPr lang="it-IT" altLang="it-IT"/>
          </a:p>
        </p:txBody>
      </p:sp>
      <p:sp>
        <p:nvSpPr>
          <p:cNvPr id="1027" name="Text Placeholder 2"/>
          <p:cNvSpPr>
            <a:spLocks noGrp="1"/>
          </p:cNvSpPr>
          <p:nvPr>
            <p:ph type="body" idx="1"/>
          </p:nvPr>
        </p:nvSpPr>
        <p:spPr bwMode="auto">
          <a:xfrm>
            <a:off x="609600" y="1412875"/>
            <a:ext cx="1097280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Click to edit Master text styles</a:t>
            </a:r>
          </a:p>
          <a:p>
            <a:pPr lvl="1"/>
            <a:r>
              <a:rPr lang="en-US" altLang="it-IT"/>
              <a:t>Second level</a:t>
            </a:r>
          </a:p>
          <a:p>
            <a:pPr lvl="2"/>
            <a:r>
              <a:rPr lang="en-US" altLang="it-IT"/>
              <a:t>Third level</a:t>
            </a:r>
          </a:p>
          <a:p>
            <a:pPr lvl="3"/>
            <a:r>
              <a:rPr lang="en-US" altLang="it-IT"/>
              <a:t>Fourth level</a:t>
            </a:r>
          </a:p>
          <a:p>
            <a:pPr lvl="4"/>
            <a:r>
              <a:rPr lang="en-US" altLang="it-IT"/>
              <a:t>Fifth level</a:t>
            </a:r>
            <a:endParaRPr lang="it-IT" altLang="it-IT"/>
          </a:p>
        </p:txBody>
      </p:sp>
      <p:sp>
        <p:nvSpPr>
          <p:cNvPr id="5" name="Footer Placeholder 4"/>
          <p:cNvSpPr>
            <a:spLocks noGrp="1"/>
          </p:cNvSpPr>
          <p:nvPr>
            <p:ph type="ftr" sz="quarter" idx="3"/>
          </p:nvPr>
        </p:nvSpPr>
        <p:spPr>
          <a:xfrm>
            <a:off x="2499983" y="6289875"/>
            <a:ext cx="7340433" cy="365126"/>
          </a:xfrm>
          <a:prstGeom prst="rect">
            <a:avLst/>
          </a:prstGeom>
        </p:spPr>
        <p:txBody>
          <a:bodyPr vert="horz" lIns="91440" tIns="45720" rIns="91440" bIns="45720" rtlCol="0" anchor="ctr"/>
          <a:lstStyle>
            <a:lvl1pPr algn="ctr" eaLnBrk="1" fontAlgn="auto" hangingPunct="1">
              <a:spcBef>
                <a:spcPts val="0"/>
              </a:spcBef>
              <a:spcAft>
                <a:spcPts val="0"/>
              </a:spcAft>
              <a:defRPr sz="1200" dirty="0" smtClean="0">
                <a:solidFill>
                  <a:schemeClr val="tx1">
                    <a:tint val="75000"/>
                  </a:schemeClr>
                </a:solidFill>
                <a:latin typeface="+mn-lt"/>
                <a:cs typeface="+mn-cs"/>
              </a:defRPr>
            </a:lvl1pPr>
          </a:lstStyle>
          <a:p>
            <a:pPr>
              <a:defRPr/>
            </a:pPr>
            <a:endParaRPr lang="it-IT"/>
          </a:p>
        </p:txBody>
      </p:sp>
      <p:sp>
        <p:nvSpPr>
          <p:cNvPr id="6" name="Slide Number Placeholder 5"/>
          <p:cNvSpPr>
            <a:spLocks noGrp="1"/>
          </p:cNvSpPr>
          <p:nvPr>
            <p:ph type="sldNum" sz="quarter" idx="4"/>
          </p:nvPr>
        </p:nvSpPr>
        <p:spPr>
          <a:xfrm>
            <a:off x="10985437" y="6289874"/>
            <a:ext cx="59055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Segoe UI" panose="020B0502040204020203" pitchFamily="34" charset="0"/>
              </a:defRPr>
            </a:lvl1pPr>
          </a:lstStyle>
          <a:p>
            <a:pPr>
              <a:defRPr/>
            </a:pPr>
            <a:fld id="{EEB2F7A8-ADC0-46AD-B5C5-E74CD6377315}" type="slidenum">
              <a:rPr lang="it-IT" altLang="it-IT"/>
              <a:pPr>
                <a:defRPr/>
              </a:pPr>
              <a:t>‹#›</a:t>
            </a:fld>
            <a:endParaRPr lang="it-IT" altLang="it-IT"/>
          </a:p>
        </p:txBody>
      </p:sp>
      <p:pic>
        <p:nvPicPr>
          <p:cNvPr id="7" name="Immagin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0" y="6083300"/>
            <a:ext cx="778277" cy="778277"/>
          </a:xfrm>
          <a:prstGeom prst="rect">
            <a:avLst/>
          </a:prstGeom>
        </p:spPr>
      </p:pic>
      <p:sp>
        <p:nvSpPr>
          <p:cNvPr id="13" name="CasellaDiTesto 12"/>
          <p:cNvSpPr txBox="1"/>
          <p:nvPr userDrawn="1"/>
        </p:nvSpPr>
        <p:spPr>
          <a:xfrm>
            <a:off x="686513" y="6187073"/>
            <a:ext cx="1625766" cy="338554"/>
          </a:xfrm>
          <a:prstGeom prst="rect">
            <a:avLst/>
          </a:prstGeom>
          <a:noFill/>
        </p:spPr>
        <p:txBody>
          <a:bodyPr wrap="none" rtlCol="0">
            <a:spAutoFit/>
          </a:bodyPr>
          <a:lstStyle/>
          <a:p>
            <a:r>
              <a:rPr lang="it-IT" sz="1600" b="1">
                <a:effectLst>
                  <a:outerShdw blurRad="38100" dist="38100" dir="2700000" algn="tl">
                    <a:srgbClr val="000000">
                      <a:alpha val="43137"/>
                    </a:srgbClr>
                  </a:outerShdw>
                </a:effectLst>
                <a:latin typeface="+mn-lt"/>
              </a:rPr>
              <a:t>DotNetCode.IT</a:t>
            </a:r>
            <a:endParaRPr lang="it-IT" sz="1400" b="1">
              <a:effectLst>
                <a:outerShdw blurRad="38100" dist="38100" dir="2700000" algn="tl">
                  <a:srgbClr val="000000">
                    <a:alpha val="43137"/>
                  </a:srgbClr>
                </a:outerShdw>
              </a:effectLst>
              <a:latin typeface="+mn-lt"/>
            </a:endParaRPr>
          </a:p>
        </p:txBody>
      </p:sp>
      <p:sp>
        <p:nvSpPr>
          <p:cNvPr id="14" name="CasellaDiTesto 13"/>
          <p:cNvSpPr txBox="1"/>
          <p:nvPr userDrawn="1"/>
        </p:nvSpPr>
        <p:spPr>
          <a:xfrm>
            <a:off x="680101" y="6472438"/>
            <a:ext cx="1638590" cy="200055"/>
          </a:xfrm>
          <a:prstGeom prst="rect">
            <a:avLst/>
          </a:prstGeom>
          <a:noFill/>
        </p:spPr>
        <p:txBody>
          <a:bodyPr wrap="none" rtlCol="0">
            <a:spAutoFit/>
          </a:bodyPr>
          <a:lstStyle/>
          <a:p>
            <a:r>
              <a:rPr lang="it-IT" sz="700" b="1">
                <a:solidFill>
                  <a:schemeClr val="tx1">
                    <a:lumMod val="65000"/>
                  </a:schemeClr>
                </a:solidFill>
                <a:effectLst>
                  <a:outerShdw blurRad="38100" dist="38100" dir="2700000" algn="tl">
                    <a:srgbClr val="000000">
                      <a:alpha val="43137"/>
                    </a:srgbClr>
                  </a:outerShdw>
                </a:effectLst>
                <a:latin typeface="+mn-lt"/>
              </a:rPr>
              <a:t>Microsoft</a:t>
            </a:r>
            <a:r>
              <a:rPr lang="it-IT" sz="700" b="1" baseline="0">
                <a:solidFill>
                  <a:schemeClr val="tx1">
                    <a:lumMod val="65000"/>
                  </a:schemeClr>
                </a:solidFill>
                <a:effectLst>
                  <a:outerShdw blurRad="38100" dist="38100" dir="2700000" algn="tl">
                    <a:srgbClr val="000000">
                      <a:alpha val="43137"/>
                    </a:srgbClr>
                  </a:outerShdw>
                </a:effectLst>
                <a:latin typeface="+mn-lt"/>
              </a:rPr>
              <a:t> </a:t>
            </a:r>
            <a:r>
              <a:rPr lang="it-IT" sz="700" b="1" baseline="0" err="1">
                <a:solidFill>
                  <a:schemeClr val="tx1">
                    <a:lumMod val="65000"/>
                  </a:schemeClr>
                </a:solidFill>
                <a:effectLst>
                  <a:outerShdw blurRad="38100" dist="38100" dir="2700000" algn="tl">
                    <a:srgbClr val="000000">
                      <a:alpha val="43137"/>
                    </a:srgbClr>
                  </a:outerShdw>
                </a:effectLst>
                <a:latin typeface="+mn-lt"/>
              </a:rPr>
              <a:t>.Net</a:t>
            </a:r>
            <a:r>
              <a:rPr lang="it-IT" sz="700" b="1" baseline="0">
                <a:solidFill>
                  <a:schemeClr val="tx1">
                    <a:lumMod val="65000"/>
                  </a:schemeClr>
                </a:solidFill>
                <a:effectLst>
                  <a:outerShdw blurRad="38100" dist="38100" dir="2700000" algn="tl">
                    <a:srgbClr val="000000">
                      <a:alpha val="43137"/>
                    </a:srgbClr>
                  </a:outerShdw>
                </a:effectLst>
                <a:latin typeface="+mn-lt"/>
              </a:rPr>
              <a:t> </a:t>
            </a:r>
            <a:r>
              <a:rPr lang="it-IT" sz="700" b="1" baseline="0" err="1">
                <a:solidFill>
                  <a:schemeClr val="tx1">
                    <a:lumMod val="65000"/>
                  </a:schemeClr>
                </a:solidFill>
                <a:effectLst>
                  <a:outerShdw blurRad="38100" dist="38100" dir="2700000" algn="tl">
                    <a:srgbClr val="000000">
                      <a:alpha val="43137"/>
                    </a:srgbClr>
                  </a:outerShdw>
                </a:effectLst>
                <a:latin typeface="+mn-lt"/>
              </a:rPr>
              <a:t>Coding</a:t>
            </a:r>
            <a:r>
              <a:rPr lang="it-IT" sz="700" b="1" baseline="0">
                <a:solidFill>
                  <a:schemeClr val="tx1">
                    <a:lumMod val="65000"/>
                  </a:schemeClr>
                </a:solidFill>
                <a:effectLst>
                  <a:outerShdw blurRad="38100" dist="38100" dir="2700000" algn="tl">
                    <a:srgbClr val="000000">
                      <a:alpha val="43137"/>
                    </a:srgbClr>
                  </a:outerShdw>
                </a:effectLst>
                <a:latin typeface="+mn-lt"/>
              </a:rPr>
              <a:t> Community</a:t>
            </a:r>
            <a:endParaRPr lang="it-IT" sz="1050" b="1">
              <a:solidFill>
                <a:schemeClr val="tx1">
                  <a:lumMod val="65000"/>
                </a:schemeClr>
              </a:solidFill>
              <a:effectLst>
                <a:outerShdw blurRad="38100" dist="38100" dir="2700000" algn="tl">
                  <a:srgbClr val="000000">
                    <a:alpha val="43137"/>
                  </a:srgbClr>
                </a:outerShdw>
              </a:effectLst>
              <a:latin typeface="+mn-lt"/>
            </a:endParaRPr>
          </a:p>
        </p:txBody>
      </p:sp>
    </p:spTree>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781" r:id="rId13"/>
    <p:sldLayoutId id="2147483780" r:id="rId14"/>
    <p:sldLayoutId id="2147483784" r:id="rId15"/>
    <p:sldLayoutId id="2147483783" r:id="rId16"/>
    <p:sldLayoutId id="2147483782" r:id="rId17"/>
    <p:sldLayoutId id="2147483785" r:id="rId18"/>
    <p:sldLayoutId id="2147483786" r:id="rId19"/>
    <p:sldLayoutId id="2147483787" r:id="rId20"/>
    <p:sldLayoutId id="2147483788" r:id="rId21"/>
  </p:sldLayoutIdLst>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Segoe UI" panose="020B0502040204020203" pitchFamily="34" charset="0"/>
        </a:defRPr>
      </a:lvl2pPr>
      <a:lvl3pPr algn="ctr" rtl="0" eaLnBrk="0" fontAlgn="base" hangingPunct="0">
        <a:spcBef>
          <a:spcPct val="0"/>
        </a:spcBef>
        <a:spcAft>
          <a:spcPct val="0"/>
        </a:spcAft>
        <a:defRPr sz="4400">
          <a:solidFill>
            <a:schemeClr val="tx1"/>
          </a:solidFill>
          <a:latin typeface="Segoe UI" panose="020B0502040204020203" pitchFamily="34" charset="0"/>
        </a:defRPr>
      </a:lvl3pPr>
      <a:lvl4pPr algn="ctr" rtl="0" eaLnBrk="0" fontAlgn="base" hangingPunct="0">
        <a:spcBef>
          <a:spcPct val="0"/>
        </a:spcBef>
        <a:spcAft>
          <a:spcPct val="0"/>
        </a:spcAft>
        <a:defRPr sz="4400">
          <a:solidFill>
            <a:schemeClr val="tx1"/>
          </a:solidFill>
          <a:latin typeface="Segoe UI" panose="020B0502040204020203" pitchFamily="34" charset="0"/>
        </a:defRPr>
      </a:lvl4pPr>
      <a:lvl5pPr algn="ctr" rtl="0" eaLnBrk="0" fontAlgn="base" hangingPunct="0">
        <a:spcBef>
          <a:spcPct val="0"/>
        </a:spcBef>
        <a:spcAft>
          <a:spcPct val="0"/>
        </a:spcAft>
        <a:defRPr sz="4400">
          <a:solidFill>
            <a:schemeClr val="tx1"/>
          </a:solidFill>
          <a:latin typeface="Segoe UI" panose="020B0502040204020203" pitchFamily="34" charset="0"/>
        </a:defRPr>
      </a:lvl5pPr>
      <a:lvl6pPr marL="457200" algn="ctr" rtl="0" fontAlgn="base">
        <a:spcBef>
          <a:spcPct val="0"/>
        </a:spcBef>
        <a:spcAft>
          <a:spcPct val="0"/>
        </a:spcAft>
        <a:defRPr sz="4400">
          <a:solidFill>
            <a:schemeClr val="tx1"/>
          </a:solidFill>
          <a:latin typeface="Segoe UI" panose="020B0502040204020203" pitchFamily="34" charset="0"/>
        </a:defRPr>
      </a:lvl6pPr>
      <a:lvl7pPr marL="914400" algn="ctr" rtl="0" fontAlgn="base">
        <a:spcBef>
          <a:spcPct val="0"/>
        </a:spcBef>
        <a:spcAft>
          <a:spcPct val="0"/>
        </a:spcAft>
        <a:defRPr sz="4400">
          <a:solidFill>
            <a:schemeClr val="tx1"/>
          </a:solidFill>
          <a:latin typeface="Segoe UI" panose="020B0502040204020203" pitchFamily="34" charset="0"/>
        </a:defRPr>
      </a:lvl7pPr>
      <a:lvl8pPr marL="1371600" algn="ctr" rtl="0" fontAlgn="base">
        <a:spcBef>
          <a:spcPct val="0"/>
        </a:spcBef>
        <a:spcAft>
          <a:spcPct val="0"/>
        </a:spcAft>
        <a:defRPr sz="4400">
          <a:solidFill>
            <a:schemeClr val="tx1"/>
          </a:solidFill>
          <a:latin typeface="Segoe UI" panose="020B0502040204020203" pitchFamily="34" charset="0"/>
        </a:defRPr>
      </a:lvl8pPr>
      <a:lvl9pPr marL="1828800" algn="ctr" rtl="0" fontAlgn="base">
        <a:spcBef>
          <a:spcPct val="0"/>
        </a:spcBef>
        <a:spcAft>
          <a:spcPct val="0"/>
        </a:spcAft>
        <a:defRPr sz="4400">
          <a:solidFill>
            <a:schemeClr val="tx1"/>
          </a:solidFill>
          <a:latin typeface="Segoe UI" panose="020B0502040204020203"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188913"/>
            <a:ext cx="1097280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it-IT"/>
              <a:t>Click to edit Master title style</a:t>
            </a:r>
            <a:endParaRPr lang="it-IT" altLang="it-IT"/>
          </a:p>
        </p:txBody>
      </p:sp>
      <p:sp>
        <p:nvSpPr>
          <p:cNvPr id="1027" name="Text Placeholder 2"/>
          <p:cNvSpPr>
            <a:spLocks noGrp="1"/>
          </p:cNvSpPr>
          <p:nvPr>
            <p:ph type="body" idx="1"/>
          </p:nvPr>
        </p:nvSpPr>
        <p:spPr bwMode="auto">
          <a:xfrm>
            <a:off x="609600" y="1412875"/>
            <a:ext cx="1097280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Click to edit Master text styles</a:t>
            </a:r>
          </a:p>
          <a:p>
            <a:pPr lvl="1"/>
            <a:r>
              <a:rPr lang="en-US" altLang="it-IT"/>
              <a:t>Second level</a:t>
            </a:r>
          </a:p>
          <a:p>
            <a:pPr lvl="2"/>
            <a:r>
              <a:rPr lang="en-US" altLang="it-IT"/>
              <a:t>Third level</a:t>
            </a:r>
          </a:p>
          <a:p>
            <a:pPr lvl="3"/>
            <a:r>
              <a:rPr lang="en-US" altLang="it-IT"/>
              <a:t>Fourth level</a:t>
            </a:r>
          </a:p>
          <a:p>
            <a:pPr lvl="4"/>
            <a:r>
              <a:rPr lang="en-US" altLang="it-IT"/>
              <a:t>Fifth level</a:t>
            </a:r>
            <a:endParaRPr lang="it-IT" altLang="it-IT"/>
          </a:p>
        </p:txBody>
      </p:sp>
      <p:sp>
        <p:nvSpPr>
          <p:cNvPr id="5" name="Footer Placeholder 4"/>
          <p:cNvSpPr>
            <a:spLocks noGrp="1"/>
          </p:cNvSpPr>
          <p:nvPr>
            <p:ph type="ftr" sz="quarter" idx="3"/>
          </p:nvPr>
        </p:nvSpPr>
        <p:spPr>
          <a:xfrm>
            <a:off x="2499983" y="6289875"/>
            <a:ext cx="8304162" cy="365125"/>
          </a:xfrm>
          <a:prstGeom prst="rect">
            <a:avLst/>
          </a:prstGeom>
        </p:spPr>
        <p:txBody>
          <a:bodyPr vert="horz" lIns="91440" tIns="45720" rIns="91440" bIns="45720" rtlCol="0" anchor="ctr"/>
          <a:lstStyle>
            <a:lvl1pPr algn="ctr" eaLnBrk="1" fontAlgn="auto" hangingPunct="1">
              <a:spcBef>
                <a:spcPts val="0"/>
              </a:spcBef>
              <a:spcAft>
                <a:spcPts val="0"/>
              </a:spcAft>
              <a:defRPr sz="1200" dirty="0" smtClean="0">
                <a:solidFill>
                  <a:schemeClr val="tx1">
                    <a:tint val="75000"/>
                  </a:schemeClr>
                </a:solidFill>
                <a:latin typeface="+mn-lt"/>
                <a:cs typeface="+mn-cs"/>
              </a:defRPr>
            </a:lvl1pPr>
          </a:lstStyle>
          <a:p>
            <a:pPr>
              <a:defRPr/>
            </a:pPr>
            <a:r>
              <a:rPr lang="it-IT"/>
              <a:t>www.dotnetcode.it</a:t>
            </a:r>
          </a:p>
        </p:txBody>
      </p:sp>
      <p:sp>
        <p:nvSpPr>
          <p:cNvPr id="6" name="Slide Number Placeholder 5"/>
          <p:cNvSpPr>
            <a:spLocks noGrp="1"/>
          </p:cNvSpPr>
          <p:nvPr>
            <p:ph type="sldNum" sz="quarter" idx="4"/>
          </p:nvPr>
        </p:nvSpPr>
        <p:spPr>
          <a:xfrm>
            <a:off x="10985437" y="6289874"/>
            <a:ext cx="59055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Segoe UI" panose="020B0502040204020203" pitchFamily="34" charset="0"/>
              </a:defRPr>
            </a:lvl1pPr>
          </a:lstStyle>
          <a:p>
            <a:pPr>
              <a:defRPr/>
            </a:pPr>
            <a:fld id="{EEB2F7A8-ADC0-46AD-B5C5-E74CD6377315}" type="slidenum">
              <a:rPr lang="it-IT" altLang="it-IT"/>
              <a:pPr>
                <a:defRPr/>
              </a:pPr>
              <a:t>‹#›</a:t>
            </a:fld>
            <a:endParaRPr lang="it-IT" altLang="it-IT"/>
          </a:p>
        </p:txBody>
      </p:sp>
      <p:pic>
        <p:nvPicPr>
          <p:cNvPr id="7" name="Immagine 6"/>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0" y="6083300"/>
            <a:ext cx="778277" cy="778277"/>
          </a:xfrm>
          <a:prstGeom prst="rect">
            <a:avLst/>
          </a:prstGeom>
        </p:spPr>
      </p:pic>
      <p:sp>
        <p:nvSpPr>
          <p:cNvPr id="13" name="CasellaDiTesto 12"/>
          <p:cNvSpPr txBox="1"/>
          <p:nvPr userDrawn="1"/>
        </p:nvSpPr>
        <p:spPr>
          <a:xfrm>
            <a:off x="686513" y="6187073"/>
            <a:ext cx="1625766" cy="338554"/>
          </a:xfrm>
          <a:prstGeom prst="rect">
            <a:avLst/>
          </a:prstGeom>
          <a:noFill/>
        </p:spPr>
        <p:txBody>
          <a:bodyPr wrap="none" rtlCol="0">
            <a:spAutoFit/>
          </a:bodyPr>
          <a:lstStyle/>
          <a:p>
            <a:r>
              <a:rPr lang="it-IT" sz="1600" b="1">
                <a:effectLst>
                  <a:outerShdw blurRad="38100" dist="38100" dir="2700000" algn="tl">
                    <a:srgbClr val="000000">
                      <a:alpha val="43137"/>
                    </a:srgbClr>
                  </a:outerShdw>
                </a:effectLst>
                <a:latin typeface="+mn-lt"/>
              </a:rPr>
              <a:t>DotNetCode.IT</a:t>
            </a:r>
            <a:endParaRPr lang="it-IT" sz="1400" b="1">
              <a:effectLst>
                <a:outerShdw blurRad="38100" dist="38100" dir="2700000" algn="tl">
                  <a:srgbClr val="000000">
                    <a:alpha val="43137"/>
                  </a:srgbClr>
                </a:outerShdw>
              </a:effectLst>
              <a:latin typeface="+mn-lt"/>
            </a:endParaRPr>
          </a:p>
        </p:txBody>
      </p:sp>
      <p:sp>
        <p:nvSpPr>
          <p:cNvPr id="14" name="CasellaDiTesto 13"/>
          <p:cNvSpPr txBox="1"/>
          <p:nvPr userDrawn="1"/>
        </p:nvSpPr>
        <p:spPr>
          <a:xfrm>
            <a:off x="680101" y="6472438"/>
            <a:ext cx="1638590" cy="200055"/>
          </a:xfrm>
          <a:prstGeom prst="rect">
            <a:avLst/>
          </a:prstGeom>
          <a:noFill/>
        </p:spPr>
        <p:txBody>
          <a:bodyPr wrap="none" rtlCol="0">
            <a:spAutoFit/>
          </a:bodyPr>
          <a:lstStyle/>
          <a:p>
            <a:r>
              <a:rPr lang="it-IT" sz="700" b="1">
                <a:solidFill>
                  <a:schemeClr val="tx1">
                    <a:lumMod val="65000"/>
                  </a:schemeClr>
                </a:solidFill>
                <a:effectLst>
                  <a:outerShdw blurRad="38100" dist="38100" dir="2700000" algn="tl">
                    <a:srgbClr val="000000">
                      <a:alpha val="43137"/>
                    </a:srgbClr>
                  </a:outerShdw>
                </a:effectLst>
                <a:latin typeface="+mn-lt"/>
              </a:rPr>
              <a:t>Microsoft</a:t>
            </a:r>
            <a:r>
              <a:rPr lang="it-IT" sz="700" b="1" baseline="0">
                <a:solidFill>
                  <a:schemeClr val="tx1">
                    <a:lumMod val="65000"/>
                  </a:schemeClr>
                </a:solidFill>
                <a:effectLst>
                  <a:outerShdw blurRad="38100" dist="38100" dir="2700000" algn="tl">
                    <a:srgbClr val="000000">
                      <a:alpha val="43137"/>
                    </a:srgbClr>
                  </a:outerShdw>
                </a:effectLst>
                <a:latin typeface="+mn-lt"/>
              </a:rPr>
              <a:t> </a:t>
            </a:r>
            <a:r>
              <a:rPr lang="it-IT" sz="700" b="1" baseline="0" err="1">
                <a:solidFill>
                  <a:schemeClr val="tx1">
                    <a:lumMod val="65000"/>
                  </a:schemeClr>
                </a:solidFill>
                <a:effectLst>
                  <a:outerShdw blurRad="38100" dist="38100" dir="2700000" algn="tl">
                    <a:srgbClr val="000000">
                      <a:alpha val="43137"/>
                    </a:srgbClr>
                  </a:outerShdw>
                </a:effectLst>
                <a:latin typeface="+mn-lt"/>
              </a:rPr>
              <a:t>.Net</a:t>
            </a:r>
            <a:r>
              <a:rPr lang="it-IT" sz="700" b="1" baseline="0">
                <a:solidFill>
                  <a:schemeClr val="tx1">
                    <a:lumMod val="65000"/>
                  </a:schemeClr>
                </a:solidFill>
                <a:effectLst>
                  <a:outerShdw blurRad="38100" dist="38100" dir="2700000" algn="tl">
                    <a:srgbClr val="000000">
                      <a:alpha val="43137"/>
                    </a:srgbClr>
                  </a:outerShdw>
                </a:effectLst>
                <a:latin typeface="+mn-lt"/>
              </a:rPr>
              <a:t> </a:t>
            </a:r>
            <a:r>
              <a:rPr lang="it-IT" sz="700" b="1" baseline="0" err="1">
                <a:solidFill>
                  <a:schemeClr val="tx1">
                    <a:lumMod val="65000"/>
                  </a:schemeClr>
                </a:solidFill>
                <a:effectLst>
                  <a:outerShdw blurRad="38100" dist="38100" dir="2700000" algn="tl">
                    <a:srgbClr val="000000">
                      <a:alpha val="43137"/>
                    </a:srgbClr>
                  </a:outerShdw>
                </a:effectLst>
                <a:latin typeface="+mn-lt"/>
              </a:rPr>
              <a:t>Coding</a:t>
            </a:r>
            <a:r>
              <a:rPr lang="it-IT" sz="700" b="1" baseline="0">
                <a:solidFill>
                  <a:schemeClr val="tx1">
                    <a:lumMod val="65000"/>
                  </a:schemeClr>
                </a:solidFill>
                <a:effectLst>
                  <a:outerShdw blurRad="38100" dist="38100" dir="2700000" algn="tl">
                    <a:srgbClr val="000000">
                      <a:alpha val="43137"/>
                    </a:srgbClr>
                  </a:outerShdw>
                </a:effectLst>
                <a:latin typeface="+mn-lt"/>
              </a:rPr>
              <a:t> Community</a:t>
            </a:r>
            <a:endParaRPr lang="it-IT" sz="1050" b="1">
              <a:solidFill>
                <a:schemeClr val="tx1">
                  <a:lumMod val="65000"/>
                </a:schemeClr>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439777090"/>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3" r:id="rId4"/>
    <p:sldLayoutId id="2147483775" r:id="rId5"/>
    <p:sldLayoutId id="2147483776" r:id="rId6"/>
    <p:sldLayoutId id="2147483779" r:id="rId7"/>
    <p:sldLayoutId id="2147483778" r:id="rId8"/>
    <p:sldLayoutId id="2147483774" r:id="rId9"/>
    <p:sldLayoutId id="2147483772" r:id="rId10"/>
  </p:sldLayoutIdLst>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Segoe UI" panose="020B0502040204020203" pitchFamily="34" charset="0"/>
        </a:defRPr>
      </a:lvl2pPr>
      <a:lvl3pPr algn="ctr" rtl="0" eaLnBrk="0" fontAlgn="base" hangingPunct="0">
        <a:spcBef>
          <a:spcPct val="0"/>
        </a:spcBef>
        <a:spcAft>
          <a:spcPct val="0"/>
        </a:spcAft>
        <a:defRPr sz="4400">
          <a:solidFill>
            <a:schemeClr val="tx1"/>
          </a:solidFill>
          <a:latin typeface="Segoe UI" panose="020B0502040204020203" pitchFamily="34" charset="0"/>
        </a:defRPr>
      </a:lvl3pPr>
      <a:lvl4pPr algn="ctr" rtl="0" eaLnBrk="0" fontAlgn="base" hangingPunct="0">
        <a:spcBef>
          <a:spcPct val="0"/>
        </a:spcBef>
        <a:spcAft>
          <a:spcPct val="0"/>
        </a:spcAft>
        <a:defRPr sz="4400">
          <a:solidFill>
            <a:schemeClr val="tx1"/>
          </a:solidFill>
          <a:latin typeface="Segoe UI" panose="020B0502040204020203" pitchFamily="34" charset="0"/>
        </a:defRPr>
      </a:lvl4pPr>
      <a:lvl5pPr algn="ctr" rtl="0" eaLnBrk="0" fontAlgn="base" hangingPunct="0">
        <a:spcBef>
          <a:spcPct val="0"/>
        </a:spcBef>
        <a:spcAft>
          <a:spcPct val="0"/>
        </a:spcAft>
        <a:defRPr sz="4400">
          <a:solidFill>
            <a:schemeClr val="tx1"/>
          </a:solidFill>
          <a:latin typeface="Segoe UI" panose="020B0502040204020203" pitchFamily="34" charset="0"/>
        </a:defRPr>
      </a:lvl5pPr>
      <a:lvl6pPr marL="457200" algn="ctr" rtl="0" fontAlgn="base">
        <a:spcBef>
          <a:spcPct val="0"/>
        </a:spcBef>
        <a:spcAft>
          <a:spcPct val="0"/>
        </a:spcAft>
        <a:defRPr sz="4400">
          <a:solidFill>
            <a:schemeClr val="tx1"/>
          </a:solidFill>
          <a:latin typeface="Segoe UI" panose="020B0502040204020203" pitchFamily="34" charset="0"/>
        </a:defRPr>
      </a:lvl6pPr>
      <a:lvl7pPr marL="914400" algn="ctr" rtl="0" fontAlgn="base">
        <a:spcBef>
          <a:spcPct val="0"/>
        </a:spcBef>
        <a:spcAft>
          <a:spcPct val="0"/>
        </a:spcAft>
        <a:defRPr sz="4400">
          <a:solidFill>
            <a:schemeClr val="tx1"/>
          </a:solidFill>
          <a:latin typeface="Segoe UI" panose="020B0502040204020203" pitchFamily="34" charset="0"/>
        </a:defRPr>
      </a:lvl7pPr>
      <a:lvl8pPr marL="1371600" algn="ctr" rtl="0" fontAlgn="base">
        <a:spcBef>
          <a:spcPct val="0"/>
        </a:spcBef>
        <a:spcAft>
          <a:spcPct val="0"/>
        </a:spcAft>
        <a:defRPr sz="4400">
          <a:solidFill>
            <a:schemeClr val="tx1"/>
          </a:solidFill>
          <a:latin typeface="Segoe UI" panose="020B0502040204020203" pitchFamily="34" charset="0"/>
        </a:defRPr>
      </a:lvl8pPr>
      <a:lvl9pPr marL="1828800" algn="ctr" rtl="0" fontAlgn="base">
        <a:spcBef>
          <a:spcPct val="0"/>
        </a:spcBef>
        <a:spcAft>
          <a:spcPct val="0"/>
        </a:spcAft>
        <a:defRPr sz="4400">
          <a:solidFill>
            <a:schemeClr val="tx1"/>
          </a:solidFill>
          <a:latin typeface="Segoe UI" panose="020B0502040204020203"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199456" y="188913"/>
            <a:ext cx="10382944"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it-IT"/>
              <a:t>Click to edit Master title style</a:t>
            </a:r>
            <a:endParaRPr lang="it-IT" altLang="it-IT"/>
          </a:p>
        </p:txBody>
      </p:sp>
      <p:sp>
        <p:nvSpPr>
          <p:cNvPr id="1027" name="Text Placeholder 2"/>
          <p:cNvSpPr>
            <a:spLocks noGrp="1"/>
          </p:cNvSpPr>
          <p:nvPr>
            <p:ph type="body" idx="1"/>
          </p:nvPr>
        </p:nvSpPr>
        <p:spPr bwMode="auto">
          <a:xfrm>
            <a:off x="609600" y="1412875"/>
            <a:ext cx="1097280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Click to edit Master text styles</a:t>
            </a:r>
          </a:p>
          <a:p>
            <a:pPr lvl="1"/>
            <a:r>
              <a:rPr lang="en-US" altLang="it-IT"/>
              <a:t>Second level</a:t>
            </a:r>
          </a:p>
          <a:p>
            <a:pPr lvl="2"/>
            <a:r>
              <a:rPr lang="en-US" altLang="it-IT"/>
              <a:t>Third level</a:t>
            </a:r>
          </a:p>
          <a:p>
            <a:pPr lvl="3"/>
            <a:r>
              <a:rPr lang="en-US" altLang="it-IT"/>
              <a:t>Fourth level</a:t>
            </a:r>
          </a:p>
          <a:p>
            <a:pPr lvl="4"/>
            <a:r>
              <a:rPr lang="en-US" altLang="it-IT"/>
              <a:t>Fifth level</a:t>
            </a:r>
            <a:endParaRPr lang="it-IT" altLang="it-IT"/>
          </a:p>
        </p:txBody>
      </p:sp>
      <p:sp>
        <p:nvSpPr>
          <p:cNvPr id="5" name="Footer Placeholder 4"/>
          <p:cNvSpPr>
            <a:spLocks noGrp="1"/>
          </p:cNvSpPr>
          <p:nvPr>
            <p:ph type="ftr" sz="quarter" idx="3"/>
          </p:nvPr>
        </p:nvSpPr>
        <p:spPr>
          <a:xfrm>
            <a:off x="2121747" y="6356350"/>
            <a:ext cx="8150717" cy="365125"/>
          </a:xfrm>
          <a:prstGeom prst="rect">
            <a:avLst/>
          </a:prstGeom>
        </p:spPr>
        <p:txBody>
          <a:bodyPr vert="horz" lIns="91440" tIns="45720" rIns="91440" bIns="45720" rtlCol="0" anchor="ctr"/>
          <a:lstStyle>
            <a:lvl1pPr algn="ctr" eaLnBrk="1" fontAlgn="auto" hangingPunct="1">
              <a:spcBef>
                <a:spcPts val="0"/>
              </a:spcBef>
              <a:spcAft>
                <a:spcPts val="0"/>
              </a:spcAft>
              <a:defRPr sz="1200" dirty="0" smtClean="0">
                <a:solidFill>
                  <a:schemeClr val="tx1">
                    <a:tint val="75000"/>
                  </a:schemeClr>
                </a:solidFill>
                <a:latin typeface="+mn-lt"/>
                <a:cs typeface="+mn-cs"/>
              </a:defRPr>
            </a:lvl1pPr>
          </a:lstStyle>
          <a:p>
            <a:pPr>
              <a:defRPr/>
            </a:pPr>
            <a:r>
              <a:rPr lang="it-IT"/>
              <a:t>www.dotnetcode.it</a:t>
            </a:r>
          </a:p>
        </p:txBody>
      </p:sp>
      <p:sp>
        <p:nvSpPr>
          <p:cNvPr id="6" name="Slide Number Placeholder 5"/>
          <p:cNvSpPr>
            <a:spLocks noGrp="1"/>
          </p:cNvSpPr>
          <p:nvPr>
            <p:ph type="sldNum" sz="quarter" idx="4"/>
          </p:nvPr>
        </p:nvSpPr>
        <p:spPr>
          <a:xfrm>
            <a:off x="10991850" y="6356350"/>
            <a:ext cx="59055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Segoe UI" panose="020B0502040204020203" pitchFamily="34" charset="0"/>
              </a:defRPr>
            </a:lvl1pPr>
          </a:lstStyle>
          <a:p>
            <a:pPr>
              <a:defRPr/>
            </a:pPr>
            <a:fld id="{EEB2F7A8-ADC0-46AD-B5C5-E74CD6377315}" type="slidenum">
              <a:rPr lang="it-IT" altLang="it-IT"/>
              <a:pPr>
                <a:defRPr/>
              </a:pPr>
              <a:t>‹#›</a:t>
            </a:fld>
            <a:endParaRPr lang="it-IT" altLang="it-IT"/>
          </a:p>
        </p:txBody>
      </p:sp>
      <p:pic>
        <p:nvPicPr>
          <p:cNvPr id="2" name="Immagine 1"/>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13578" y="46109"/>
            <a:ext cx="992044" cy="992044"/>
          </a:xfrm>
          <a:prstGeom prst="rect">
            <a:avLst/>
          </a:prstGeom>
        </p:spPr>
      </p:pic>
      <p:sp>
        <p:nvSpPr>
          <p:cNvPr id="3" name="CasellaDiTesto 2"/>
          <p:cNvSpPr txBox="1"/>
          <p:nvPr userDrawn="1"/>
        </p:nvSpPr>
        <p:spPr>
          <a:xfrm>
            <a:off x="133702" y="6269250"/>
            <a:ext cx="1988045" cy="400110"/>
          </a:xfrm>
          <a:prstGeom prst="rect">
            <a:avLst/>
          </a:prstGeom>
          <a:noFill/>
        </p:spPr>
        <p:txBody>
          <a:bodyPr wrap="none" rtlCol="0">
            <a:spAutoFit/>
          </a:bodyPr>
          <a:lstStyle/>
          <a:p>
            <a:r>
              <a:rPr lang="it-IT" sz="2000" b="1">
                <a:effectLst>
                  <a:outerShdw blurRad="38100" dist="38100" dir="2700000" algn="tl">
                    <a:srgbClr val="000000">
                      <a:alpha val="43137"/>
                    </a:srgbClr>
                  </a:outerShdw>
                </a:effectLst>
                <a:latin typeface="+mn-lt"/>
              </a:rPr>
              <a:t>DotNetCode.IT</a:t>
            </a:r>
            <a:endParaRPr lang="it-IT" b="1">
              <a:effectLst>
                <a:outerShdw blurRad="38100" dist="38100" dir="2700000" algn="tl">
                  <a:srgbClr val="000000">
                    <a:alpha val="43137"/>
                  </a:srgbClr>
                </a:outerShdw>
              </a:effectLst>
              <a:latin typeface="+mn-lt"/>
            </a:endParaRPr>
          </a:p>
        </p:txBody>
      </p:sp>
      <p:sp>
        <p:nvSpPr>
          <p:cNvPr id="7" name="CasellaDiTesto 6"/>
          <p:cNvSpPr txBox="1"/>
          <p:nvPr userDrawn="1"/>
        </p:nvSpPr>
        <p:spPr>
          <a:xfrm>
            <a:off x="96032" y="6582544"/>
            <a:ext cx="2063385" cy="230832"/>
          </a:xfrm>
          <a:prstGeom prst="rect">
            <a:avLst/>
          </a:prstGeom>
          <a:noFill/>
        </p:spPr>
        <p:txBody>
          <a:bodyPr wrap="none" rtlCol="0">
            <a:spAutoFit/>
          </a:bodyPr>
          <a:lstStyle/>
          <a:p>
            <a:r>
              <a:rPr lang="it-IT" sz="900" b="1">
                <a:solidFill>
                  <a:schemeClr val="tx1">
                    <a:lumMod val="65000"/>
                  </a:schemeClr>
                </a:solidFill>
                <a:effectLst>
                  <a:outerShdw blurRad="38100" dist="38100" dir="2700000" algn="tl">
                    <a:srgbClr val="000000">
                      <a:alpha val="43137"/>
                    </a:srgbClr>
                  </a:outerShdw>
                </a:effectLst>
                <a:latin typeface="+mn-lt"/>
              </a:rPr>
              <a:t>Microsoft</a:t>
            </a:r>
            <a:r>
              <a:rPr lang="it-IT" sz="900" b="1" baseline="0">
                <a:solidFill>
                  <a:schemeClr val="tx1">
                    <a:lumMod val="65000"/>
                  </a:schemeClr>
                </a:solidFill>
                <a:effectLst>
                  <a:outerShdw blurRad="38100" dist="38100" dir="2700000" algn="tl">
                    <a:srgbClr val="000000">
                      <a:alpha val="43137"/>
                    </a:srgbClr>
                  </a:outerShdw>
                </a:effectLst>
                <a:latin typeface="+mn-lt"/>
              </a:rPr>
              <a:t> </a:t>
            </a:r>
            <a:r>
              <a:rPr lang="it-IT" sz="900" b="1" baseline="0" err="1">
                <a:solidFill>
                  <a:schemeClr val="tx1">
                    <a:lumMod val="65000"/>
                  </a:schemeClr>
                </a:solidFill>
                <a:effectLst>
                  <a:outerShdw blurRad="38100" dist="38100" dir="2700000" algn="tl">
                    <a:srgbClr val="000000">
                      <a:alpha val="43137"/>
                    </a:srgbClr>
                  </a:outerShdw>
                </a:effectLst>
                <a:latin typeface="+mn-lt"/>
              </a:rPr>
              <a:t>.Net</a:t>
            </a:r>
            <a:r>
              <a:rPr lang="it-IT" sz="900" b="1" baseline="0">
                <a:solidFill>
                  <a:schemeClr val="tx1">
                    <a:lumMod val="65000"/>
                  </a:schemeClr>
                </a:solidFill>
                <a:effectLst>
                  <a:outerShdw blurRad="38100" dist="38100" dir="2700000" algn="tl">
                    <a:srgbClr val="000000">
                      <a:alpha val="43137"/>
                    </a:srgbClr>
                  </a:outerShdw>
                </a:effectLst>
                <a:latin typeface="+mn-lt"/>
              </a:rPr>
              <a:t> </a:t>
            </a:r>
            <a:r>
              <a:rPr lang="it-IT" sz="900" b="1" baseline="0" err="1">
                <a:solidFill>
                  <a:schemeClr val="tx1">
                    <a:lumMod val="65000"/>
                  </a:schemeClr>
                </a:solidFill>
                <a:effectLst>
                  <a:outerShdw blurRad="38100" dist="38100" dir="2700000" algn="tl">
                    <a:srgbClr val="000000">
                      <a:alpha val="43137"/>
                    </a:srgbClr>
                  </a:outerShdw>
                </a:effectLst>
                <a:latin typeface="+mn-lt"/>
              </a:rPr>
              <a:t>Coding</a:t>
            </a:r>
            <a:r>
              <a:rPr lang="it-IT" sz="900" b="1" baseline="0">
                <a:solidFill>
                  <a:schemeClr val="tx1">
                    <a:lumMod val="65000"/>
                  </a:schemeClr>
                </a:solidFill>
                <a:effectLst>
                  <a:outerShdw blurRad="38100" dist="38100" dir="2700000" algn="tl">
                    <a:srgbClr val="000000">
                      <a:alpha val="43137"/>
                    </a:srgbClr>
                  </a:outerShdw>
                </a:effectLst>
                <a:latin typeface="+mn-lt"/>
              </a:rPr>
              <a:t> Community</a:t>
            </a:r>
            <a:endParaRPr lang="it-IT" sz="1200" b="1">
              <a:solidFill>
                <a:schemeClr val="tx1">
                  <a:lumMod val="65000"/>
                </a:schemeClr>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402035832"/>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815" r:id="rId13"/>
    <p:sldLayoutId id="2147483816" r:id="rId14"/>
  </p:sldLayoutIdLst>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Segoe UI" panose="020B0502040204020203" pitchFamily="34" charset="0"/>
        </a:defRPr>
      </a:lvl2pPr>
      <a:lvl3pPr algn="ctr" rtl="0" eaLnBrk="0" fontAlgn="base" hangingPunct="0">
        <a:spcBef>
          <a:spcPct val="0"/>
        </a:spcBef>
        <a:spcAft>
          <a:spcPct val="0"/>
        </a:spcAft>
        <a:defRPr sz="4400">
          <a:solidFill>
            <a:schemeClr val="tx1"/>
          </a:solidFill>
          <a:latin typeface="Segoe UI" panose="020B0502040204020203" pitchFamily="34" charset="0"/>
        </a:defRPr>
      </a:lvl3pPr>
      <a:lvl4pPr algn="ctr" rtl="0" eaLnBrk="0" fontAlgn="base" hangingPunct="0">
        <a:spcBef>
          <a:spcPct val="0"/>
        </a:spcBef>
        <a:spcAft>
          <a:spcPct val="0"/>
        </a:spcAft>
        <a:defRPr sz="4400">
          <a:solidFill>
            <a:schemeClr val="tx1"/>
          </a:solidFill>
          <a:latin typeface="Segoe UI" panose="020B0502040204020203" pitchFamily="34" charset="0"/>
        </a:defRPr>
      </a:lvl4pPr>
      <a:lvl5pPr algn="ctr" rtl="0" eaLnBrk="0" fontAlgn="base" hangingPunct="0">
        <a:spcBef>
          <a:spcPct val="0"/>
        </a:spcBef>
        <a:spcAft>
          <a:spcPct val="0"/>
        </a:spcAft>
        <a:defRPr sz="4400">
          <a:solidFill>
            <a:schemeClr val="tx1"/>
          </a:solidFill>
          <a:latin typeface="Segoe UI" panose="020B0502040204020203" pitchFamily="34" charset="0"/>
        </a:defRPr>
      </a:lvl5pPr>
      <a:lvl6pPr marL="457200" algn="ctr" rtl="0" fontAlgn="base">
        <a:spcBef>
          <a:spcPct val="0"/>
        </a:spcBef>
        <a:spcAft>
          <a:spcPct val="0"/>
        </a:spcAft>
        <a:defRPr sz="4400">
          <a:solidFill>
            <a:schemeClr val="tx1"/>
          </a:solidFill>
          <a:latin typeface="Segoe UI" panose="020B0502040204020203" pitchFamily="34" charset="0"/>
        </a:defRPr>
      </a:lvl6pPr>
      <a:lvl7pPr marL="914400" algn="ctr" rtl="0" fontAlgn="base">
        <a:spcBef>
          <a:spcPct val="0"/>
        </a:spcBef>
        <a:spcAft>
          <a:spcPct val="0"/>
        </a:spcAft>
        <a:defRPr sz="4400">
          <a:solidFill>
            <a:schemeClr val="tx1"/>
          </a:solidFill>
          <a:latin typeface="Segoe UI" panose="020B0502040204020203" pitchFamily="34" charset="0"/>
        </a:defRPr>
      </a:lvl7pPr>
      <a:lvl8pPr marL="1371600" algn="ctr" rtl="0" fontAlgn="base">
        <a:spcBef>
          <a:spcPct val="0"/>
        </a:spcBef>
        <a:spcAft>
          <a:spcPct val="0"/>
        </a:spcAft>
        <a:defRPr sz="4400">
          <a:solidFill>
            <a:schemeClr val="tx1"/>
          </a:solidFill>
          <a:latin typeface="Segoe UI" panose="020B0502040204020203" pitchFamily="34" charset="0"/>
        </a:defRPr>
      </a:lvl8pPr>
      <a:lvl9pPr marL="1828800" algn="ctr" rtl="0" fontAlgn="base">
        <a:spcBef>
          <a:spcPct val="0"/>
        </a:spcBef>
        <a:spcAft>
          <a:spcPct val="0"/>
        </a:spcAft>
        <a:defRPr sz="4400">
          <a:solidFill>
            <a:schemeClr val="tx1"/>
          </a:solidFill>
          <a:latin typeface="Segoe UI" panose="020B0502040204020203"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199456" y="188913"/>
            <a:ext cx="10382944"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it-IT"/>
              <a:t>Click to edit Master title style</a:t>
            </a:r>
            <a:endParaRPr lang="it-IT" altLang="it-IT"/>
          </a:p>
        </p:txBody>
      </p:sp>
      <p:sp>
        <p:nvSpPr>
          <p:cNvPr id="1027" name="Text Placeholder 2"/>
          <p:cNvSpPr>
            <a:spLocks noGrp="1"/>
          </p:cNvSpPr>
          <p:nvPr>
            <p:ph type="body" idx="1"/>
          </p:nvPr>
        </p:nvSpPr>
        <p:spPr bwMode="auto">
          <a:xfrm>
            <a:off x="609600" y="1412875"/>
            <a:ext cx="1097280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Click to edit Master text styles</a:t>
            </a:r>
          </a:p>
          <a:p>
            <a:pPr lvl="1"/>
            <a:r>
              <a:rPr lang="en-US" altLang="it-IT"/>
              <a:t>Second level</a:t>
            </a:r>
          </a:p>
          <a:p>
            <a:pPr lvl="2"/>
            <a:r>
              <a:rPr lang="en-US" altLang="it-IT"/>
              <a:t>Third level</a:t>
            </a:r>
          </a:p>
          <a:p>
            <a:pPr lvl="3"/>
            <a:r>
              <a:rPr lang="en-US" altLang="it-IT"/>
              <a:t>Fourth level</a:t>
            </a:r>
          </a:p>
          <a:p>
            <a:pPr lvl="4"/>
            <a:r>
              <a:rPr lang="en-US" altLang="it-IT"/>
              <a:t>Fifth level</a:t>
            </a:r>
            <a:endParaRPr lang="it-IT" altLang="it-IT"/>
          </a:p>
        </p:txBody>
      </p:sp>
      <p:sp>
        <p:nvSpPr>
          <p:cNvPr id="5" name="Footer Placeholder 4"/>
          <p:cNvSpPr>
            <a:spLocks noGrp="1"/>
          </p:cNvSpPr>
          <p:nvPr>
            <p:ph type="ftr" sz="quarter" idx="3"/>
          </p:nvPr>
        </p:nvSpPr>
        <p:spPr>
          <a:xfrm>
            <a:off x="2121747" y="6356350"/>
            <a:ext cx="8678015" cy="365125"/>
          </a:xfrm>
          <a:prstGeom prst="rect">
            <a:avLst/>
          </a:prstGeom>
        </p:spPr>
        <p:txBody>
          <a:bodyPr vert="horz" lIns="91440" tIns="45720" rIns="91440" bIns="45720" rtlCol="0" anchor="ctr"/>
          <a:lstStyle>
            <a:lvl1pPr algn="ctr" eaLnBrk="1" fontAlgn="auto" hangingPunct="1">
              <a:spcBef>
                <a:spcPts val="0"/>
              </a:spcBef>
              <a:spcAft>
                <a:spcPts val="0"/>
              </a:spcAft>
              <a:defRPr sz="1200" dirty="0" smtClean="0">
                <a:solidFill>
                  <a:srgbClr val="0078D7"/>
                </a:solidFill>
                <a:latin typeface="+mn-lt"/>
                <a:cs typeface="+mn-cs"/>
              </a:defRPr>
            </a:lvl1pPr>
          </a:lstStyle>
          <a:p>
            <a:pPr>
              <a:defRPr/>
            </a:pPr>
            <a:r>
              <a:rPr lang="it-IT"/>
              <a:t>www.dotnetcode.it</a:t>
            </a:r>
          </a:p>
        </p:txBody>
      </p:sp>
      <p:sp>
        <p:nvSpPr>
          <p:cNvPr id="6" name="Slide Number Placeholder 5"/>
          <p:cNvSpPr>
            <a:spLocks noGrp="1"/>
          </p:cNvSpPr>
          <p:nvPr>
            <p:ph type="sldNum" sz="quarter" idx="4"/>
          </p:nvPr>
        </p:nvSpPr>
        <p:spPr>
          <a:xfrm>
            <a:off x="10991850" y="6356350"/>
            <a:ext cx="59055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Segoe UI" panose="020B0502040204020203" pitchFamily="34" charset="0"/>
              </a:defRPr>
            </a:lvl1pPr>
          </a:lstStyle>
          <a:p>
            <a:pPr>
              <a:defRPr/>
            </a:pPr>
            <a:fld id="{EEB2F7A8-ADC0-46AD-B5C5-E74CD6377315}" type="slidenum">
              <a:rPr lang="it-IT" altLang="it-IT"/>
              <a:pPr>
                <a:defRPr/>
              </a:pPr>
              <a:t>‹#›</a:t>
            </a:fld>
            <a:endParaRPr lang="it-IT" altLang="it-IT"/>
          </a:p>
        </p:txBody>
      </p:sp>
      <p:pic>
        <p:nvPicPr>
          <p:cNvPr id="2" name="Immagin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3578" y="46109"/>
            <a:ext cx="992044" cy="992044"/>
          </a:xfrm>
          <a:prstGeom prst="rect">
            <a:avLst/>
          </a:prstGeom>
        </p:spPr>
      </p:pic>
      <p:sp>
        <p:nvSpPr>
          <p:cNvPr id="3" name="CasellaDiTesto 2"/>
          <p:cNvSpPr txBox="1"/>
          <p:nvPr userDrawn="1"/>
        </p:nvSpPr>
        <p:spPr>
          <a:xfrm>
            <a:off x="133702" y="6269250"/>
            <a:ext cx="1988045" cy="400110"/>
          </a:xfrm>
          <a:prstGeom prst="rect">
            <a:avLst/>
          </a:prstGeom>
          <a:noFill/>
        </p:spPr>
        <p:txBody>
          <a:bodyPr wrap="none" rtlCol="0">
            <a:spAutoFit/>
          </a:bodyPr>
          <a:lstStyle/>
          <a:p>
            <a:r>
              <a:rPr lang="it-IT" sz="2000" b="1">
                <a:solidFill>
                  <a:srgbClr val="009ACF"/>
                </a:solidFill>
                <a:effectLst>
                  <a:outerShdw blurRad="38100" dist="38100" dir="2700000" algn="tl">
                    <a:srgbClr val="000000">
                      <a:alpha val="43137"/>
                    </a:srgbClr>
                  </a:outerShdw>
                </a:effectLst>
                <a:latin typeface="+mn-lt"/>
              </a:rPr>
              <a:t>DotNetCode.IT</a:t>
            </a:r>
            <a:endParaRPr lang="it-IT" b="1">
              <a:solidFill>
                <a:srgbClr val="009ACF"/>
              </a:solidFill>
              <a:effectLst>
                <a:outerShdw blurRad="38100" dist="38100" dir="2700000" algn="tl">
                  <a:srgbClr val="000000">
                    <a:alpha val="43137"/>
                  </a:srgbClr>
                </a:outerShdw>
              </a:effectLst>
              <a:latin typeface="+mn-lt"/>
            </a:endParaRPr>
          </a:p>
        </p:txBody>
      </p:sp>
      <p:sp>
        <p:nvSpPr>
          <p:cNvPr id="7" name="CasellaDiTesto 6"/>
          <p:cNvSpPr txBox="1"/>
          <p:nvPr userDrawn="1"/>
        </p:nvSpPr>
        <p:spPr>
          <a:xfrm>
            <a:off x="96032" y="6582544"/>
            <a:ext cx="2063385" cy="230832"/>
          </a:xfrm>
          <a:prstGeom prst="rect">
            <a:avLst/>
          </a:prstGeom>
          <a:noFill/>
        </p:spPr>
        <p:txBody>
          <a:bodyPr wrap="none" rtlCol="0">
            <a:spAutoFit/>
          </a:bodyPr>
          <a:lstStyle/>
          <a:p>
            <a:r>
              <a:rPr lang="it-IT" sz="900" b="1">
                <a:solidFill>
                  <a:schemeClr val="tx1">
                    <a:lumMod val="65000"/>
                  </a:schemeClr>
                </a:solidFill>
                <a:effectLst>
                  <a:outerShdw blurRad="38100" dist="38100" dir="2700000" algn="tl">
                    <a:srgbClr val="000000">
                      <a:alpha val="43137"/>
                    </a:srgbClr>
                  </a:outerShdw>
                </a:effectLst>
                <a:latin typeface="+mn-lt"/>
              </a:rPr>
              <a:t>Microsoft</a:t>
            </a:r>
            <a:r>
              <a:rPr lang="it-IT" sz="900" b="1" baseline="0">
                <a:solidFill>
                  <a:schemeClr val="tx1">
                    <a:lumMod val="65000"/>
                  </a:schemeClr>
                </a:solidFill>
                <a:effectLst>
                  <a:outerShdw blurRad="38100" dist="38100" dir="2700000" algn="tl">
                    <a:srgbClr val="000000">
                      <a:alpha val="43137"/>
                    </a:srgbClr>
                  </a:outerShdw>
                </a:effectLst>
                <a:latin typeface="+mn-lt"/>
              </a:rPr>
              <a:t> </a:t>
            </a:r>
            <a:r>
              <a:rPr lang="it-IT" sz="900" b="1" baseline="0" err="1">
                <a:solidFill>
                  <a:schemeClr val="tx1">
                    <a:lumMod val="65000"/>
                  </a:schemeClr>
                </a:solidFill>
                <a:effectLst>
                  <a:outerShdw blurRad="38100" dist="38100" dir="2700000" algn="tl">
                    <a:srgbClr val="000000">
                      <a:alpha val="43137"/>
                    </a:srgbClr>
                  </a:outerShdw>
                </a:effectLst>
                <a:latin typeface="+mn-lt"/>
              </a:rPr>
              <a:t>.Net</a:t>
            </a:r>
            <a:r>
              <a:rPr lang="it-IT" sz="900" b="1" baseline="0">
                <a:solidFill>
                  <a:schemeClr val="tx1">
                    <a:lumMod val="65000"/>
                  </a:schemeClr>
                </a:solidFill>
                <a:effectLst>
                  <a:outerShdw blurRad="38100" dist="38100" dir="2700000" algn="tl">
                    <a:srgbClr val="000000">
                      <a:alpha val="43137"/>
                    </a:srgbClr>
                  </a:outerShdw>
                </a:effectLst>
                <a:latin typeface="+mn-lt"/>
              </a:rPr>
              <a:t> </a:t>
            </a:r>
            <a:r>
              <a:rPr lang="it-IT" sz="900" b="1" baseline="0" err="1">
                <a:solidFill>
                  <a:schemeClr val="tx1">
                    <a:lumMod val="65000"/>
                  </a:schemeClr>
                </a:solidFill>
                <a:effectLst>
                  <a:outerShdw blurRad="38100" dist="38100" dir="2700000" algn="tl">
                    <a:srgbClr val="000000">
                      <a:alpha val="43137"/>
                    </a:srgbClr>
                  </a:outerShdw>
                </a:effectLst>
                <a:latin typeface="+mn-lt"/>
              </a:rPr>
              <a:t>Coding</a:t>
            </a:r>
            <a:r>
              <a:rPr lang="it-IT" sz="900" b="1" baseline="0">
                <a:solidFill>
                  <a:schemeClr val="tx1">
                    <a:lumMod val="65000"/>
                  </a:schemeClr>
                </a:solidFill>
                <a:effectLst>
                  <a:outerShdw blurRad="38100" dist="38100" dir="2700000" algn="tl">
                    <a:srgbClr val="000000">
                      <a:alpha val="43137"/>
                    </a:srgbClr>
                  </a:outerShdw>
                </a:effectLst>
                <a:latin typeface="+mn-lt"/>
              </a:rPr>
              <a:t> Community</a:t>
            </a:r>
            <a:endParaRPr lang="it-IT" sz="1200" b="1">
              <a:solidFill>
                <a:schemeClr val="tx1">
                  <a:lumMod val="65000"/>
                </a:schemeClr>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662467499"/>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Lst>
  <p:hf sldNum="0" hdr="0" dt="0"/>
  <p:txStyles>
    <p:titleStyle>
      <a:lvl1pPr algn="ctr" rtl="0" eaLnBrk="0" fontAlgn="base" hangingPunct="0">
        <a:spcBef>
          <a:spcPct val="0"/>
        </a:spcBef>
        <a:spcAft>
          <a:spcPct val="0"/>
        </a:spcAft>
        <a:defRPr sz="4400" b="1" kern="1200">
          <a:solidFill>
            <a:srgbClr val="009ACF"/>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4400">
          <a:solidFill>
            <a:schemeClr val="tx1"/>
          </a:solidFill>
          <a:latin typeface="Segoe UI" panose="020B0502040204020203" pitchFamily="34" charset="0"/>
        </a:defRPr>
      </a:lvl2pPr>
      <a:lvl3pPr algn="ctr" rtl="0" eaLnBrk="0" fontAlgn="base" hangingPunct="0">
        <a:spcBef>
          <a:spcPct val="0"/>
        </a:spcBef>
        <a:spcAft>
          <a:spcPct val="0"/>
        </a:spcAft>
        <a:defRPr sz="4400">
          <a:solidFill>
            <a:schemeClr val="tx1"/>
          </a:solidFill>
          <a:latin typeface="Segoe UI" panose="020B0502040204020203" pitchFamily="34" charset="0"/>
        </a:defRPr>
      </a:lvl3pPr>
      <a:lvl4pPr algn="ctr" rtl="0" eaLnBrk="0" fontAlgn="base" hangingPunct="0">
        <a:spcBef>
          <a:spcPct val="0"/>
        </a:spcBef>
        <a:spcAft>
          <a:spcPct val="0"/>
        </a:spcAft>
        <a:defRPr sz="4400">
          <a:solidFill>
            <a:schemeClr val="tx1"/>
          </a:solidFill>
          <a:latin typeface="Segoe UI" panose="020B0502040204020203" pitchFamily="34" charset="0"/>
        </a:defRPr>
      </a:lvl4pPr>
      <a:lvl5pPr algn="ctr" rtl="0" eaLnBrk="0" fontAlgn="base" hangingPunct="0">
        <a:spcBef>
          <a:spcPct val="0"/>
        </a:spcBef>
        <a:spcAft>
          <a:spcPct val="0"/>
        </a:spcAft>
        <a:defRPr sz="4400">
          <a:solidFill>
            <a:schemeClr val="tx1"/>
          </a:solidFill>
          <a:latin typeface="Segoe UI" panose="020B0502040204020203" pitchFamily="34" charset="0"/>
        </a:defRPr>
      </a:lvl5pPr>
      <a:lvl6pPr marL="457200" algn="ctr" rtl="0" fontAlgn="base">
        <a:spcBef>
          <a:spcPct val="0"/>
        </a:spcBef>
        <a:spcAft>
          <a:spcPct val="0"/>
        </a:spcAft>
        <a:defRPr sz="4400">
          <a:solidFill>
            <a:schemeClr val="tx1"/>
          </a:solidFill>
          <a:latin typeface="Segoe UI" panose="020B0502040204020203" pitchFamily="34" charset="0"/>
        </a:defRPr>
      </a:lvl6pPr>
      <a:lvl7pPr marL="914400" algn="ctr" rtl="0" fontAlgn="base">
        <a:spcBef>
          <a:spcPct val="0"/>
        </a:spcBef>
        <a:spcAft>
          <a:spcPct val="0"/>
        </a:spcAft>
        <a:defRPr sz="4400">
          <a:solidFill>
            <a:schemeClr val="tx1"/>
          </a:solidFill>
          <a:latin typeface="Segoe UI" panose="020B0502040204020203" pitchFamily="34" charset="0"/>
        </a:defRPr>
      </a:lvl7pPr>
      <a:lvl8pPr marL="1371600" algn="ctr" rtl="0" fontAlgn="base">
        <a:spcBef>
          <a:spcPct val="0"/>
        </a:spcBef>
        <a:spcAft>
          <a:spcPct val="0"/>
        </a:spcAft>
        <a:defRPr sz="4400">
          <a:solidFill>
            <a:schemeClr val="tx1"/>
          </a:solidFill>
          <a:latin typeface="Segoe UI" panose="020B0502040204020203" pitchFamily="34" charset="0"/>
        </a:defRPr>
      </a:lvl8pPr>
      <a:lvl9pPr marL="1828800" algn="ctr" rtl="0" fontAlgn="base">
        <a:spcBef>
          <a:spcPct val="0"/>
        </a:spcBef>
        <a:spcAft>
          <a:spcPct val="0"/>
        </a:spcAft>
        <a:defRPr sz="4400">
          <a:solidFill>
            <a:schemeClr val="tx1"/>
          </a:solidFill>
          <a:latin typeface="Segoe UI" panose="020B0502040204020203"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rgbClr val="009ACF"/>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rgbClr val="009ACF"/>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rgbClr val="009ACF"/>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9ACF"/>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009ACF"/>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188913"/>
            <a:ext cx="1097280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it-IT"/>
              <a:t>Click to edit Master title style</a:t>
            </a:r>
            <a:endParaRPr lang="it-IT" altLang="it-IT"/>
          </a:p>
        </p:txBody>
      </p:sp>
      <p:sp>
        <p:nvSpPr>
          <p:cNvPr id="1027" name="Text Placeholder 2"/>
          <p:cNvSpPr>
            <a:spLocks noGrp="1"/>
          </p:cNvSpPr>
          <p:nvPr>
            <p:ph type="body" idx="1"/>
          </p:nvPr>
        </p:nvSpPr>
        <p:spPr bwMode="auto">
          <a:xfrm>
            <a:off x="609600" y="1412875"/>
            <a:ext cx="1097280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Click to edit Master text styles</a:t>
            </a:r>
          </a:p>
          <a:p>
            <a:pPr lvl="1"/>
            <a:r>
              <a:rPr lang="en-US" altLang="it-IT"/>
              <a:t>Second level</a:t>
            </a:r>
          </a:p>
          <a:p>
            <a:pPr lvl="2"/>
            <a:r>
              <a:rPr lang="en-US" altLang="it-IT"/>
              <a:t>Third level</a:t>
            </a:r>
          </a:p>
          <a:p>
            <a:pPr lvl="3"/>
            <a:r>
              <a:rPr lang="en-US" altLang="it-IT"/>
              <a:t>Fourth level</a:t>
            </a:r>
          </a:p>
          <a:p>
            <a:pPr lvl="4"/>
            <a:r>
              <a:rPr lang="en-US" altLang="it-IT"/>
              <a:t>Fifth level</a:t>
            </a:r>
            <a:endParaRPr lang="it-IT" altLang="it-IT"/>
          </a:p>
        </p:txBody>
      </p:sp>
      <p:sp>
        <p:nvSpPr>
          <p:cNvPr id="5" name="Footer Placeholder 4"/>
          <p:cNvSpPr>
            <a:spLocks noGrp="1"/>
          </p:cNvSpPr>
          <p:nvPr>
            <p:ph type="ftr" sz="quarter" idx="3"/>
          </p:nvPr>
        </p:nvSpPr>
        <p:spPr>
          <a:xfrm>
            <a:off x="2121747" y="6356350"/>
            <a:ext cx="8678015" cy="365125"/>
          </a:xfrm>
          <a:prstGeom prst="rect">
            <a:avLst/>
          </a:prstGeom>
        </p:spPr>
        <p:txBody>
          <a:bodyPr vert="horz" lIns="91440" tIns="45720" rIns="91440" bIns="45720" rtlCol="0" anchor="ctr"/>
          <a:lstStyle>
            <a:lvl1pPr algn="ctr" eaLnBrk="1" fontAlgn="auto" hangingPunct="1">
              <a:spcBef>
                <a:spcPts val="0"/>
              </a:spcBef>
              <a:spcAft>
                <a:spcPts val="0"/>
              </a:spcAft>
              <a:defRPr sz="1200" dirty="0" smtClean="0">
                <a:solidFill>
                  <a:srgbClr val="0078D7"/>
                </a:solidFill>
                <a:latin typeface="+mn-lt"/>
                <a:cs typeface="+mn-cs"/>
              </a:defRPr>
            </a:lvl1pPr>
          </a:lstStyle>
          <a:p>
            <a:pPr>
              <a:defRPr/>
            </a:pPr>
            <a:r>
              <a:rPr lang="it-IT"/>
              <a:t>www.dotnetcode.it</a:t>
            </a:r>
          </a:p>
        </p:txBody>
      </p:sp>
      <p:sp>
        <p:nvSpPr>
          <p:cNvPr id="6" name="Slide Number Placeholder 5"/>
          <p:cNvSpPr>
            <a:spLocks noGrp="1"/>
          </p:cNvSpPr>
          <p:nvPr>
            <p:ph type="sldNum" sz="quarter" idx="4"/>
          </p:nvPr>
        </p:nvSpPr>
        <p:spPr>
          <a:xfrm>
            <a:off x="10991850" y="6356350"/>
            <a:ext cx="59055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Segoe UI" panose="020B0502040204020203" pitchFamily="34" charset="0"/>
              </a:defRPr>
            </a:lvl1pPr>
          </a:lstStyle>
          <a:p>
            <a:pPr>
              <a:defRPr/>
            </a:pPr>
            <a:fld id="{EEB2F7A8-ADC0-46AD-B5C5-E74CD6377315}" type="slidenum">
              <a:rPr lang="it-IT" altLang="it-IT"/>
              <a:pPr>
                <a:defRPr/>
              </a:pPr>
              <a:t>‹#›</a:t>
            </a:fld>
            <a:endParaRPr lang="it-IT" altLang="it-IT"/>
          </a:p>
        </p:txBody>
      </p:sp>
      <p:sp>
        <p:nvSpPr>
          <p:cNvPr id="3" name="CasellaDiTesto 2"/>
          <p:cNvSpPr txBox="1"/>
          <p:nvPr userDrawn="1"/>
        </p:nvSpPr>
        <p:spPr>
          <a:xfrm>
            <a:off x="133702" y="6269250"/>
            <a:ext cx="1988045" cy="400110"/>
          </a:xfrm>
          <a:prstGeom prst="rect">
            <a:avLst/>
          </a:prstGeom>
          <a:noFill/>
        </p:spPr>
        <p:txBody>
          <a:bodyPr wrap="none" rtlCol="0">
            <a:spAutoFit/>
          </a:bodyPr>
          <a:lstStyle/>
          <a:p>
            <a:r>
              <a:rPr lang="it-IT" sz="2000" b="1">
                <a:solidFill>
                  <a:srgbClr val="009ACF"/>
                </a:solidFill>
                <a:effectLst>
                  <a:outerShdw blurRad="38100" dist="38100" dir="2700000" algn="tl">
                    <a:srgbClr val="000000">
                      <a:alpha val="43137"/>
                    </a:srgbClr>
                  </a:outerShdw>
                </a:effectLst>
                <a:latin typeface="+mn-lt"/>
              </a:rPr>
              <a:t>DotNetCode.IT</a:t>
            </a:r>
            <a:endParaRPr lang="it-IT" b="1">
              <a:solidFill>
                <a:srgbClr val="009ACF"/>
              </a:solidFill>
              <a:effectLst>
                <a:outerShdw blurRad="38100" dist="38100" dir="2700000" algn="tl">
                  <a:srgbClr val="000000">
                    <a:alpha val="43137"/>
                  </a:srgbClr>
                </a:outerShdw>
              </a:effectLst>
              <a:latin typeface="+mn-lt"/>
            </a:endParaRPr>
          </a:p>
        </p:txBody>
      </p:sp>
      <p:sp>
        <p:nvSpPr>
          <p:cNvPr id="7" name="CasellaDiTesto 6"/>
          <p:cNvSpPr txBox="1"/>
          <p:nvPr userDrawn="1"/>
        </p:nvSpPr>
        <p:spPr>
          <a:xfrm>
            <a:off x="96032" y="6582544"/>
            <a:ext cx="2063385" cy="230832"/>
          </a:xfrm>
          <a:prstGeom prst="rect">
            <a:avLst/>
          </a:prstGeom>
          <a:noFill/>
        </p:spPr>
        <p:txBody>
          <a:bodyPr wrap="none" rtlCol="0">
            <a:spAutoFit/>
          </a:bodyPr>
          <a:lstStyle/>
          <a:p>
            <a:r>
              <a:rPr lang="it-IT" sz="900" b="1">
                <a:solidFill>
                  <a:schemeClr val="tx1">
                    <a:lumMod val="65000"/>
                  </a:schemeClr>
                </a:solidFill>
                <a:effectLst>
                  <a:outerShdw blurRad="38100" dist="38100" dir="2700000" algn="tl">
                    <a:srgbClr val="000000">
                      <a:alpha val="43137"/>
                    </a:srgbClr>
                  </a:outerShdw>
                </a:effectLst>
                <a:latin typeface="+mn-lt"/>
              </a:rPr>
              <a:t>Microsoft</a:t>
            </a:r>
            <a:r>
              <a:rPr lang="it-IT" sz="900" b="1" baseline="0">
                <a:solidFill>
                  <a:schemeClr val="tx1">
                    <a:lumMod val="65000"/>
                  </a:schemeClr>
                </a:solidFill>
                <a:effectLst>
                  <a:outerShdw blurRad="38100" dist="38100" dir="2700000" algn="tl">
                    <a:srgbClr val="000000">
                      <a:alpha val="43137"/>
                    </a:srgbClr>
                  </a:outerShdw>
                </a:effectLst>
                <a:latin typeface="+mn-lt"/>
              </a:rPr>
              <a:t> </a:t>
            </a:r>
            <a:r>
              <a:rPr lang="it-IT" sz="900" b="1" baseline="0" err="1">
                <a:solidFill>
                  <a:schemeClr val="tx1">
                    <a:lumMod val="65000"/>
                  </a:schemeClr>
                </a:solidFill>
                <a:effectLst>
                  <a:outerShdw blurRad="38100" dist="38100" dir="2700000" algn="tl">
                    <a:srgbClr val="000000">
                      <a:alpha val="43137"/>
                    </a:srgbClr>
                  </a:outerShdw>
                </a:effectLst>
                <a:latin typeface="+mn-lt"/>
              </a:rPr>
              <a:t>.Net</a:t>
            </a:r>
            <a:r>
              <a:rPr lang="it-IT" sz="900" b="1" baseline="0">
                <a:solidFill>
                  <a:schemeClr val="tx1">
                    <a:lumMod val="65000"/>
                  </a:schemeClr>
                </a:solidFill>
                <a:effectLst>
                  <a:outerShdw blurRad="38100" dist="38100" dir="2700000" algn="tl">
                    <a:srgbClr val="000000">
                      <a:alpha val="43137"/>
                    </a:srgbClr>
                  </a:outerShdw>
                </a:effectLst>
                <a:latin typeface="+mn-lt"/>
              </a:rPr>
              <a:t> </a:t>
            </a:r>
            <a:r>
              <a:rPr lang="it-IT" sz="900" b="1" baseline="0" err="1">
                <a:solidFill>
                  <a:schemeClr val="tx1">
                    <a:lumMod val="65000"/>
                  </a:schemeClr>
                </a:solidFill>
                <a:effectLst>
                  <a:outerShdw blurRad="38100" dist="38100" dir="2700000" algn="tl">
                    <a:srgbClr val="000000">
                      <a:alpha val="43137"/>
                    </a:srgbClr>
                  </a:outerShdw>
                </a:effectLst>
                <a:latin typeface="+mn-lt"/>
              </a:rPr>
              <a:t>Coding</a:t>
            </a:r>
            <a:r>
              <a:rPr lang="it-IT" sz="900" b="1" baseline="0">
                <a:solidFill>
                  <a:schemeClr val="tx1">
                    <a:lumMod val="65000"/>
                  </a:schemeClr>
                </a:solidFill>
                <a:effectLst>
                  <a:outerShdw blurRad="38100" dist="38100" dir="2700000" algn="tl">
                    <a:srgbClr val="000000">
                      <a:alpha val="43137"/>
                    </a:srgbClr>
                  </a:outerShdw>
                </a:effectLst>
                <a:latin typeface="+mn-lt"/>
              </a:rPr>
              <a:t> Community</a:t>
            </a:r>
            <a:endParaRPr lang="it-IT" sz="1200" b="1">
              <a:solidFill>
                <a:schemeClr val="tx1">
                  <a:lumMod val="65000"/>
                </a:schemeClr>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3781456893"/>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Lst>
  <p:hf sldNum="0" hdr="0" dt="0"/>
  <p:txStyles>
    <p:titleStyle>
      <a:lvl1pPr algn="ctr" rtl="0" eaLnBrk="0" fontAlgn="base" hangingPunct="0">
        <a:spcBef>
          <a:spcPct val="0"/>
        </a:spcBef>
        <a:spcAft>
          <a:spcPct val="0"/>
        </a:spcAft>
        <a:defRPr sz="4400" b="1" kern="1200">
          <a:solidFill>
            <a:srgbClr val="009ACF"/>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4400">
          <a:solidFill>
            <a:schemeClr val="tx1"/>
          </a:solidFill>
          <a:latin typeface="Segoe UI" panose="020B0502040204020203" pitchFamily="34" charset="0"/>
        </a:defRPr>
      </a:lvl2pPr>
      <a:lvl3pPr algn="ctr" rtl="0" eaLnBrk="0" fontAlgn="base" hangingPunct="0">
        <a:spcBef>
          <a:spcPct val="0"/>
        </a:spcBef>
        <a:spcAft>
          <a:spcPct val="0"/>
        </a:spcAft>
        <a:defRPr sz="4400">
          <a:solidFill>
            <a:schemeClr val="tx1"/>
          </a:solidFill>
          <a:latin typeface="Segoe UI" panose="020B0502040204020203" pitchFamily="34" charset="0"/>
        </a:defRPr>
      </a:lvl3pPr>
      <a:lvl4pPr algn="ctr" rtl="0" eaLnBrk="0" fontAlgn="base" hangingPunct="0">
        <a:spcBef>
          <a:spcPct val="0"/>
        </a:spcBef>
        <a:spcAft>
          <a:spcPct val="0"/>
        </a:spcAft>
        <a:defRPr sz="4400">
          <a:solidFill>
            <a:schemeClr val="tx1"/>
          </a:solidFill>
          <a:latin typeface="Segoe UI" panose="020B0502040204020203" pitchFamily="34" charset="0"/>
        </a:defRPr>
      </a:lvl4pPr>
      <a:lvl5pPr algn="ctr" rtl="0" eaLnBrk="0" fontAlgn="base" hangingPunct="0">
        <a:spcBef>
          <a:spcPct val="0"/>
        </a:spcBef>
        <a:spcAft>
          <a:spcPct val="0"/>
        </a:spcAft>
        <a:defRPr sz="4400">
          <a:solidFill>
            <a:schemeClr val="tx1"/>
          </a:solidFill>
          <a:latin typeface="Segoe UI" panose="020B0502040204020203" pitchFamily="34" charset="0"/>
        </a:defRPr>
      </a:lvl5pPr>
      <a:lvl6pPr marL="457200" algn="ctr" rtl="0" fontAlgn="base">
        <a:spcBef>
          <a:spcPct val="0"/>
        </a:spcBef>
        <a:spcAft>
          <a:spcPct val="0"/>
        </a:spcAft>
        <a:defRPr sz="4400">
          <a:solidFill>
            <a:schemeClr val="tx1"/>
          </a:solidFill>
          <a:latin typeface="Segoe UI" panose="020B0502040204020203" pitchFamily="34" charset="0"/>
        </a:defRPr>
      </a:lvl6pPr>
      <a:lvl7pPr marL="914400" algn="ctr" rtl="0" fontAlgn="base">
        <a:spcBef>
          <a:spcPct val="0"/>
        </a:spcBef>
        <a:spcAft>
          <a:spcPct val="0"/>
        </a:spcAft>
        <a:defRPr sz="4400">
          <a:solidFill>
            <a:schemeClr val="tx1"/>
          </a:solidFill>
          <a:latin typeface="Segoe UI" panose="020B0502040204020203" pitchFamily="34" charset="0"/>
        </a:defRPr>
      </a:lvl7pPr>
      <a:lvl8pPr marL="1371600" algn="ctr" rtl="0" fontAlgn="base">
        <a:spcBef>
          <a:spcPct val="0"/>
        </a:spcBef>
        <a:spcAft>
          <a:spcPct val="0"/>
        </a:spcAft>
        <a:defRPr sz="4400">
          <a:solidFill>
            <a:schemeClr val="tx1"/>
          </a:solidFill>
          <a:latin typeface="Segoe UI" panose="020B0502040204020203" pitchFamily="34" charset="0"/>
        </a:defRPr>
      </a:lvl8pPr>
      <a:lvl9pPr marL="1828800" algn="ctr" rtl="0" fontAlgn="base">
        <a:spcBef>
          <a:spcPct val="0"/>
        </a:spcBef>
        <a:spcAft>
          <a:spcPct val="0"/>
        </a:spcAft>
        <a:defRPr sz="4400">
          <a:solidFill>
            <a:schemeClr val="tx1"/>
          </a:solidFill>
          <a:latin typeface="Segoe UI" panose="020B0502040204020203"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rgbClr val="009ACF"/>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rgbClr val="009ACF"/>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rgbClr val="009ACF"/>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9ACF"/>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009ACF"/>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199456" y="188913"/>
            <a:ext cx="10382944"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it-IT"/>
              <a:t>Click to edit Master title style</a:t>
            </a:r>
            <a:endParaRPr lang="it-IT" altLang="it-IT"/>
          </a:p>
        </p:txBody>
      </p:sp>
      <p:sp>
        <p:nvSpPr>
          <p:cNvPr id="1027" name="Text Placeholder 2"/>
          <p:cNvSpPr>
            <a:spLocks noGrp="1"/>
          </p:cNvSpPr>
          <p:nvPr>
            <p:ph type="body" idx="1"/>
          </p:nvPr>
        </p:nvSpPr>
        <p:spPr bwMode="auto">
          <a:xfrm>
            <a:off x="609600" y="1412875"/>
            <a:ext cx="1097280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Click to edit Master text styles</a:t>
            </a:r>
          </a:p>
          <a:p>
            <a:pPr lvl="1"/>
            <a:r>
              <a:rPr lang="en-US" altLang="it-IT"/>
              <a:t>Second level</a:t>
            </a:r>
          </a:p>
          <a:p>
            <a:pPr lvl="2"/>
            <a:r>
              <a:rPr lang="en-US" altLang="it-IT"/>
              <a:t>Third level</a:t>
            </a:r>
          </a:p>
          <a:p>
            <a:pPr lvl="3"/>
            <a:r>
              <a:rPr lang="en-US" altLang="it-IT"/>
              <a:t>Fourth level</a:t>
            </a:r>
          </a:p>
          <a:p>
            <a:pPr lvl="4"/>
            <a:r>
              <a:rPr lang="en-US" altLang="it-IT"/>
              <a:t>Fifth level</a:t>
            </a:r>
            <a:endParaRPr lang="it-IT" altLang="it-IT"/>
          </a:p>
        </p:txBody>
      </p:sp>
      <p:pic>
        <p:nvPicPr>
          <p:cNvPr id="2" name="Immagin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3578" y="46109"/>
            <a:ext cx="992044" cy="992044"/>
          </a:xfrm>
          <a:prstGeom prst="rect">
            <a:avLst/>
          </a:prstGeom>
        </p:spPr>
      </p:pic>
      <p:pic>
        <p:nvPicPr>
          <p:cNvPr id="9" name="Picture 13"/>
          <p:cNvPicPr>
            <a:picLocks noChangeAspect="1"/>
          </p:cNvPicPr>
          <p:nvPr userDrawn="1"/>
        </p:nvPicPr>
        <p:blipFill rotWithShape="1">
          <a:blip r:embed="rId15"/>
          <a:srcRect l="13121" r="14315"/>
          <a:stretch/>
        </p:blipFill>
        <p:spPr>
          <a:xfrm>
            <a:off x="-24680" y="4014937"/>
            <a:ext cx="12216680" cy="3590527"/>
          </a:xfrm>
          <a:prstGeom prst="rect">
            <a:avLst/>
          </a:prstGeom>
        </p:spPr>
      </p:pic>
      <p:sp>
        <p:nvSpPr>
          <p:cNvPr id="3" name="CasellaDiTesto 2"/>
          <p:cNvSpPr txBox="1"/>
          <p:nvPr userDrawn="1"/>
        </p:nvSpPr>
        <p:spPr>
          <a:xfrm>
            <a:off x="133702" y="6269250"/>
            <a:ext cx="1988045" cy="400110"/>
          </a:xfrm>
          <a:prstGeom prst="rect">
            <a:avLst/>
          </a:prstGeom>
          <a:noFill/>
        </p:spPr>
        <p:txBody>
          <a:bodyPr wrap="none" rtlCol="0">
            <a:spAutoFit/>
          </a:bodyPr>
          <a:lstStyle/>
          <a:p>
            <a:r>
              <a:rPr lang="it-IT" sz="2000" b="1">
                <a:solidFill>
                  <a:schemeClr val="tx1">
                    <a:lumMod val="65000"/>
                  </a:schemeClr>
                </a:solidFill>
                <a:effectLst>
                  <a:outerShdw blurRad="38100" dist="38100" dir="2700000" algn="tl">
                    <a:srgbClr val="000000">
                      <a:alpha val="43137"/>
                    </a:srgbClr>
                  </a:outerShdw>
                </a:effectLst>
                <a:latin typeface="+mn-lt"/>
              </a:rPr>
              <a:t>DotNetCode.IT</a:t>
            </a:r>
            <a:endParaRPr lang="it-IT" b="1">
              <a:solidFill>
                <a:schemeClr val="tx1">
                  <a:lumMod val="65000"/>
                </a:schemeClr>
              </a:solidFill>
              <a:effectLst>
                <a:outerShdw blurRad="38100" dist="38100" dir="2700000" algn="tl">
                  <a:srgbClr val="000000">
                    <a:alpha val="43137"/>
                  </a:srgbClr>
                </a:outerShdw>
              </a:effectLst>
              <a:latin typeface="+mn-lt"/>
            </a:endParaRPr>
          </a:p>
        </p:txBody>
      </p:sp>
      <p:sp>
        <p:nvSpPr>
          <p:cNvPr id="7" name="CasellaDiTesto 6"/>
          <p:cNvSpPr txBox="1"/>
          <p:nvPr userDrawn="1"/>
        </p:nvSpPr>
        <p:spPr>
          <a:xfrm>
            <a:off x="96032" y="6582544"/>
            <a:ext cx="2063385" cy="230832"/>
          </a:xfrm>
          <a:prstGeom prst="rect">
            <a:avLst/>
          </a:prstGeom>
          <a:noFill/>
        </p:spPr>
        <p:txBody>
          <a:bodyPr wrap="none" rtlCol="0">
            <a:spAutoFit/>
          </a:bodyPr>
          <a:lstStyle/>
          <a:p>
            <a:r>
              <a:rPr lang="it-IT" sz="900" b="1">
                <a:solidFill>
                  <a:schemeClr val="tx1">
                    <a:lumMod val="65000"/>
                  </a:schemeClr>
                </a:solidFill>
                <a:effectLst>
                  <a:outerShdw blurRad="38100" dist="38100" dir="2700000" algn="tl">
                    <a:srgbClr val="000000">
                      <a:alpha val="43137"/>
                    </a:srgbClr>
                  </a:outerShdw>
                </a:effectLst>
                <a:latin typeface="+mn-lt"/>
              </a:rPr>
              <a:t>Microsoft</a:t>
            </a:r>
            <a:r>
              <a:rPr lang="it-IT" sz="900" b="1" baseline="0">
                <a:solidFill>
                  <a:schemeClr val="tx1">
                    <a:lumMod val="65000"/>
                  </a:schemeClr>
                </a:solidFill>
                <a:effectLst>
                  <a:outerShdw blurRad="38100" dist="38100" dir="2700000" algn="tl">
                    <a:srgbClr val="000000">
                      <a:alpha val="43137"/>
                    </a:srgbClr>
                  </a:outerShdw>
                </a:effectLst>
                <a:latin typeface="+mn-lt"/>
              </a:rPr>
              <a:t> </a:t>
            </a:r>
            <a:r>
              <a:rPr lang="it-IT" sz="900" b="1" baseline="0" err="1">
                <a:solidFill>
                  <a:schemeClr val="tx1">
                    <a:lumMod val="65000"/>
                  </a:schemeClr>
                </a:solidFill>
                <a:effectLst>
                  <a:outerShdw blurRad="38100" dist="38100" dir="2700000" algn="tl">
                    <a:srgbClr val="000000">
                      <a:alpha val="43137"/>
                    </a:srgbClr>
                  </a:outerShdw>
                </a:effectLst>
                <a:latin typeface="+mn-lt"/>
              </a:rPr>
              <a:t>.Net</a:t>
            </a:r>
            <a:r>
              <a:rPr lang="it-IT" sz="900" b="1" baseline="0">
                <a:solidFill>
                  <a:schemeClr val="tx1">
                    <a:lumMod val="65000"/>
                  </a:schemeClr>
                </a:solidFill>
                <a:effectLst>
                  <a:outerShdw blurRad="38100" dist="38100" dir="2700000" algn="tl">
                    <a:srgbClr val="000000">
                      <a:alpha val="43137"/>
                    </a:srgbClr>
                  </a:outerShdw>
                </a:effectLst>
                <a:latin typeface="+mn-lt"/>
              </a:rPr>
              <a:t> </a:t>
            </a:r>
            <a:r>
              <a:rPr lang="it-IT" sz="900" b="1" baseline="0" err="1">
                <a:solidFill>
                  <a:schemeClr val="tx1">
                    <a:lumMod val="65000"/>
                  </a:schemeClr>
                </a:solidFill>
                <a:effectLst>
                  <a:outerShdw blurRad="38100" dist="38100" dir="2700000" algn="tl">
                    <a:srgbClr val="000000">
                      <a:alpha val="43137"/>
                    </a:srgbClr>
                  </a:outerShdw>
                </a:effectLst>
                <a:latin typeface="+mn-lt"/>
              </a:rPr>
              <a:t>Coding</a:t>
            </a:r>
            <a:r>
              <a:rPr lang="it-IT" sz="900" b="1" baseline="0">
                <a:solidFill>
                  <a:schemeClr val="tx1">
                    <a:lumMod val="65000"/>
                  </a:schemeClr>
                </a:solidFill>
                <a:effectLst>
                  <a:outerShdw blurRad="38100" dist="38100" dir="2700000" algn="tl">
                    <a:srgbClr val="000000">
                      <a:alpha val="43137"/>
                    </a:srgbClr>
                  </a:outerShdw>
                </a:effectLst>
                <a:latin typeface="+mn-lt"/>
              </a:rPr>
              <a:t> Community</a:t>
            </a:r>
            <a:endParaRPr lang="it-IT" sz="1200" b="1">
              <a:solidFill>
                <a:schemeClr val="tx1">
                  <a:lumMod val="65000"/>
                </a:schemeClr>
              </a:solidFill>
              <a:effectLst>
                <a:outerShdw blurRad="38100" dist="38100" dir="2700000" algn="tl">
                  <a:srgbClr val="000000">
                    <a:alpha val="43137"/>
                  </a:srgbClr>
                </a:outerShdw>
              </a:effectLst>
              <a:latin typeface="+mn-lt"/>
            </a:endParaRPr>
          </a:p>
        </p:txBody>
      </p:sp>
      <p:sp>
        <p:nvSpPr>
          <p:cNvPr id="5" name="Footer Placeholder 4"/>
          <p:cNvSpPr>
            <a:spLocks noGrp="1"/>
          </p:cNvSpPr>
          <p:nvPr>
            <p:ph type="ftr" sz="quarter" idx="3"/>
          </p:nvPr>
        </p:nvSpPr>
        <p:spPr>
          <a:xfrm>
            <a:off x="2121747" y="6356350"/>
            <a:ext cx="8678015" cy="365125"/>
          </a:xfrm>
          <a:prstGeom prst="rect">
            <a:avLst/>
          </a:prstGeom>
        </p:spPr>
        <p:txBody>
          <a:bodyPr vert="horz" lIns="91440" tIns="45720" rIns="91440" bIns="45720" rtlCol="0" anchor="ctr"/>
          <a:lstStyle>
            <a:lvl1pPr algn="ctr" eaLnBrk="1" fontAlgn="auto" hangingPunct="1">
              <a:spcBef>
                <a:spcPts val="0"/>
              </a:spcBef>
              <a:spcAft>
                <a:spcPts val="0"/>
              </a:spcAft>
              <a:defRPr sz="1200" dirty="0" smtClean="0">
                <a:solidFill>
                  <a:schemeClr val="tx1">
                    <a:lumMod val="65000"/>
                  </a:schemeClr>
                </a:solidFill>
                <a:latin typeface="+mn-lt"/>
                <a:cs typeface="+mn-cs"/>
              </a:defRPr>
            </a:lvl1pPr>
          </a:lstStyle>
          <a:p>
            <a:pPr>
              <a:defRPr/>
            </a:pPr>
            <a:r>
              <a:rPr lang="it-IT"/>
              <a:t>www.dotnetcode.it</a:t>
            </a:r>
          </a:p>
        </p:txBody>
      </p:sp>
      <p:sp>
        <p:nvSpPr>
          <p:cNvPr id="6" name="Slide Number Placeholder 5"/>
          <p:cNvSpPr>
            <a:spLocks noGrp="1"/>
          </p:cNvSpPr>
          <p:nvPr>
            <p:ph type="sldNum" sz="quarter" idx="4"/>
          </p:nvPr>
        </p:nvSpPr>
        <p:spPr>
          <a:xfrm>
            <a:off x="10991850" y="6356350"/>
            <a:ext cx="59055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Segoe UI" panose="020B0502040204020203" pitchFamily="34" charset="0"/>
              </a:defRPr>
            </a:lvl1pPr>
          </a:lstStyle>
          <a:p>
            <a:pPr>
              <a:defRPr/>
            </a:pPr>
            <a:fld id="{EEB2F7A8-ADC0-46AD-B5C5-E74CD6377315}" type="slidenum">
              <a:rPr lang="it-IT" altLang="it-IT"/>
              <a:pPr>
                <a:defRPr/>
              </a:pPr>
              <a:t>‹#›</a:t>
            </a:fld>
            <a:endParaRPr lang="it-IT" altLang="it-IT"/>
          </a:p>
        </p:txBody>
      </p:sp>
    </p:spTree>
    <p:extLst>
      <p:ext uri="{BB962C8B-B14F-4D97-AF65-F5344CB8AC3E}">
        <p14:creationId xmlns:p14="http://schemas.microsoft.com/office/powerpoint/2010/main" val="2071659794"/>
      </p:ext>
    </p:extLst>
  </p:cSld>
  <p:clrMap bg1="dk1" tx1="lt1" bg2="dk2" tx2="lt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Segoe UI" panose="020B0502040204020203" pitchFamily="34" charset="0"/>
        </a:defRPr>
      </a:lvl2pPr>
      <a:lvl3pPr algn="ctr" rtl="0" eaLnBrk="0" fontAlgn="base" hangingPunct="0">
        <a:spcBef>
          <a:spcPct val="0"/>
        </a:spcBef>
        <a:spcAft>
          <a:spcPct val="0"/>
        </a:spcAft>
        <a:defRPr sz="4400">
          <a:solidFill>
            <a:schemeClr val="tx1"/>
          </a:solidFill>
          <a:latin typeface="Segoe UI" panose="020B0502040204020203" pitchFamily="34" charset="0"/>
        </a:defRPr>
      </a:lvl3pPr>
      <a:lvl4pPr algn="ctr" rtl="0" eaLnBrk="0" fontAlgn="base" hangingPunct="0">
        <a:spcBef>
          <a:spcPct val="0"/>
        </a:spcBef>
        <a:spcAft>
          <a:spcPct val="0"/>
        </a:spcAft>
        <a:defRPr sz="4400">
          <a:solidFill>
            <a:schemeClr val="tx1"/>
          </a:solidFill>
          <a:latin typeface="Segoe UI" panose="020B0502040204020203" pitchFamily="34" charset="0"/>
        </a:defRPr>
      </a:lvl4pPr>
      <a:lvl5pPr algn="ctr" rtl="0" eaLnBrk="0" fontAlgn="base" hangingPunct="0">
        <a:spcBef>
          <a:spcPct val="0"/>
        </a:spcBef>
        <a:spcAft>
          <a:spcPct val="0"/>
        </a:spcAft>
        <a:defRPr sz="4400">
          <a:solidFill>
            <a:schemeClr val="tx1"/>
          </a:solidFill>
          <a:latin typeface="Segoe UI" panose="020B0502040204020203" pitchFamily="34" charset="0"/>
        </a:defRPr>
      </a:lvl5pPr>
      <a:lvl6pPr marL="457200" algn="ctr" rtl="0" fontAlgn="base">
        <a:spcBef>
          <a:spcPct val="0"/>
        </a:spcBef>
        <a:spcAft>
          <a:spcPct val="0"/>
        </a:spcAft>
        <a:defRPr sz="4400">
          <a:solidFill>
            <a:schemeClr val="tx1"/>
          </a:solidFill>
          <a:latin typeface="Segoe UI" panose="020B0502040204020203" pitchFamily="34" charset="0"/>
        </a:defRPr>
      </a:lvl6pPr>
      <a:lvl7pPr marL="914400" algn="ctr" rtl="0" fontAlgn="base">
        <a:spcBef>
          <a:spcPct val="0"/>
        </a:spcBef>
        <a:spcAft>
          <a:spcPct val="0"/>
        </a:spcAft>
        <a:defRPr sz="4400">
          <a:solidFill>
            <a:schemeClr val="tx1"/>
          </a:solidFill>
          <a:latin typeface="Segoe UI" panose="020B0502040204020203" pitchFamily="34" charset="0"/>
        </a:defRPr>
      </a:lvl7pPr>
      <a:lvl8pPr marL="1371600" algn="ctr" rtl="0" fontAlgn="base">
        <a:spcBef>
          <a:spcPct val="0"/>
        </a:spcBef>
        <a:spcAft>
          <a:spcPct val="0"/>
        </a:spcAft>
        <a:defRPr sz="4400">
          <a:solidFill>
            <a:schemeClr val="tx1"/>
          </a:solidFill>
          <a:latin typeface="Segoe UI" panose="020B0502040204020203" pitchFamily="34" charset="0"/>
        </a:defRPr>
      </a:lvl8pPr>
      <a:lvl9pPr marL="1828800" algn="ctr" rtl="0" fontAlgn="base">
        <a:spcBef>
          <a:spcPct val="0"/>
        </a:spcBef>
        <a:spcAft>
          <a:spcPct val="0"/>
        </a:spcAft>
        <a:defRPr sz="4400">
          <a:solidFill>
            <a:schemeClr val="tx1"/>
          </a:solidFill>
          <a:latin typeface="Segoe UI" panose="020B0502040204020203"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203731" y="188913"/>
            <a:ext cx="10378669"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it-IT"/>
              <a:t>Click to edit Master title style</a:t>
            </a:r>
            <a:endParaRPr lang="it-IT" altLang="it-IT"/>
          </a:p>
        </p:txBody>
      </p:sp>
      <p:sp>
        <p:nvSpPr>
          <p:cNvPr id="1027" name="Text Placeholder 2"/>
          <p:cNvSpPr>
            <a:spLocks noGrp="1"/>
          </p:cNvSpPr>
          <p:nvPr>
            <p:ph type="body" idx="1"/>
          </p:nvPr>
        </p:nvSpPr>
        <p:spPr bwMode="auto">
          <a:xfrm>
            <a:off x="609600" y="1412875"/>
            <a:ext cx="1097280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Click to edit Master text styles</a:t>
            </a:r>
          </a:p>
          <a:p>
            <a:pPr lvl="1"/>
            <a:r>
              <a:rPr lang="en-US" altLang="it-IT"/>
              <a:t>Second level</a:t>
            </a:r>
          </a:p>
          <a:p>
            <a:pPr lvl="2"/>
            <a:r>
              <a:rPr lang="en-US" altLang="it-IT"/>
              <a:t>Third level</a:t>
            </a:r>
          </a:p>
          <a:p>
            <a:pPr lvl="3"/>
            <a:r>
              <a:rPr lang="en-US" altLang="it-IT"/>
              <a:t>Fourth level</a:t>
            </a:r>
          </a:p>
          <a:p>
            <a:pPr lvl="4"/>
            <a:r>
              <a:rPr lang="en-US" altLang="it-IT"/>
              <a:t>Fifth level</a:t>
            </a:r>
            <a:endParaRPr lang="it-IT" altLang="it-IT"/>
          </a:p>
        </p:txBody>
      </p:sp>
      <p:pic>
        <p:nvPicPr>
          <p:cNvPr id="10" name="Picture 6"/>
          <p:cNvPicPr>
            <a:picLocks noChangeAspect="1"/>
          </p:cNvPicPr>
          <p:nvPr userDrawn="1"/>
        </p:nvPicPr>
        <p:blipFill rotWithShape="1">
          <a:blip r:embed="rId14"/>
          <a:srcRect l="18401" r="13953" b="6064"/>
          <a:stretch/>
        </p:blipFill>
        <p:spPr>
          <a:xfrm>
            <a:off x="-168696" y="2923261"/>
            <a:ext cx="12464740" cy="3942551"/>
          </a:xfrm>
          <a:prstGeom prst="rect">
            <a:avLst/>
          </a:prstGeom>
        </p:spPr>
      </p:pic>
      <p:pic>
        <p:nvPicPr>
          <p:cNvPr id="2" name="Immagine 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3578" y="46109"/>
            <a:ext cx="992044" cy="992044"/>
          </a:xfrm>
          <a:prstGeom prst="rect">
            <a:avLst/>
          </a:prstGeom>
        </p:spPr>
      </p:pic>
      <p:sp>
        <p:nvSpPr>
          <p:cNvPr id="6" name="Slide Number Placeholder 5"/>
          <p:cNvSpPr>
            <a:spLocks noGrp="1"/>
          </p:cNvSpPr>
          <p:nvPr>
            <p:ph type="sldNum" sz="quarter" idx="4"/>
          </p:nvPr>
        </p:nvSpPr>
        <p:spPr>
          <a:xfrm>
            <a:off x="10991850" y="6448250"/>
            <a:ext cx="59055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Segoe UI" panose="020B0502040204020203" pitchFamily="34" charset="0"/>
              </a:defRPr>
            </a:lvl1pPr>
          </a:lstStyle>
          <a:p>
            <a:pPr>
              <a:defRPr/>
            </a:pPr>
            <a:fld id="{EEB2F7A8-ADC0-46AD-B5C5-E74CD6377315}" type="slidenum">
              <a:rPr lang="it-IT" altLang="it-IT"/>
              <a:pPr>
                <a:defRPr/>
              </a:pPr>
              <a:t>‹#›</a:t>
            </a:fld>
            <a:endParaRPr lang="it-IT" altLang="it-IT"/>
          </a:p>
        </p:txBody>
      </p:sp>
      <p:sp>
        <p:nvSpPr>
          <p:cNvPr id="3" name="CasellaDiTesto 2"/>
          <p:cNvSpPr txBox="1"/>
          <p:nvPr userDrawn="1"/>
        </p:nvSpPr>
        <p:spPr>
          <a:xfrm>
            <a:off x="15468" y="944339"/>
            <a:ext cx="1188263" cy="261610"/>
          </a:xfrm>
          <a:prstGeom prst="rect">
            <a:avLst/>
          </a:prstGeom>
          <a:noFill/>
        </p:spPr>
        <p:txBody>
          <a:bodyPr wrap="square" rtlCol="0">
            <a:spAutoFit/>
          </a:bodyPr>
          <a:lstStyle/>
          <a:p>
            <a:pPr algn="ctr"/>
            <a:r>
              <a:rPr lang="it-IT" sz="1100" b="1">
                <a:solidFill>
                  <a:schemeClr val="tx1"/>
                </a:solidFill>
                <a:effectLst>
                  <a:outerShdw blurRad="38100" dist="38100" dir="2700000" algn="tl">
                    <a:srgbClr val="000000">
                      <a:alpha val="43137"/>
                    </a:srgbClr>
                  </a:outerShdw>
                </a:effectLst>
                <a:latin typeface="+mn-lt"/>
              </a:rPr>
              <a:t>DotNetCode.IT</a:t>
            </a:r>
            <a:endParaRPr lang="it-IT" sz="1050" b="1">
              <a:solidFill>
                <a:schemeClr val="tx1"/>
              </a:solidFill>
              <a:effectLst>
                <a:outerShdw blurRad="38100" dist="38100" dir="2700000" algn="tl">
                  <a:srgbClr val="000000">
                    <a:alpha val="43137"/>
                  </a:srgbClr>
                </a:outerShdw>
              </a:effectLst>
              <a:latin typeface="+mn-lt"/>
            </a:endParaRPr>
          </a:p>
        </p:txBody>
      </p:sp>
      <p:sp>
        <p:nvSpPr>
          <p:cNvPr id="5" name="Footer Placeholder 4"/>
          <p:cNvSpPr>
            <a:spLocks noGrp="1"/>
          </p:cNvSpPr>
          <p:nvPr>
            <p:ph type="ftr" sz="quarter" idx="3"/>
          </p:nvPr>
        </p:nvSpPr>
        <p:spPr>
          <a:xfrm>
            <a:off x="2120520" y="6448251"/>
            <a:ext cx="8678015" cy="365125"/>
          </a:xfrm>
          <a:prstGeom prst="rect">
            <a:avLst/>
          </a:prstGeom>
        </p:spPr>
        <p:txBody>
          <a:bodyPr vert="horz" lIns="91440" tIns="45720" rIns="91440" bIns="45720" rtlCol="0" anchor="ctr"/>
          <a:lstStyle>
            <a:lvl1pPr algn="ctr" eaLnBrk="1" fontAlgn="auto" hangingPunct="1">
              <a:spcBef>
                <a:spcPts val="0"/>
              </a:spcBef>
              <a:spcAft>
                <a:spcPts val="0"/>
              </a:spcAft>
              <a:defRPr sz="1200" dirty="0" smtClean="0">
                <a:solidFill>
                  <a:schemeClr val="tx1"/>
                </a:solidFill>
                <a:latin typeface="+mn-lt"/>
                <a:cs typeface="+mn-cs"/>
              </a:defRPr>
            </a:lvl1pPr>
          </a:lstStyle>
          <a:p>
            <a:pPr>
              <a:defRPr/>
            </a:pPr>
            <a:r>
              <a:rPr lang="it-IT"/>
              <a:t>www.dotnetcode.it</a:t>
            </a:r>
          </a:p>
        </p:txBody>
      </p:sp>
    </p:spTree>
    <p:extLst>
      <p:ext uri="{BB962C8B-B14F-4D97-AF65-F5344CB8AC3E}">
        <p14:creationId xmlns:p14="http://schemas.microsoft.com/office/powerpoint/2010/main" val="446681326"/>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Segoe UI" panose="020B0502040204020203" pitchFamily="34" charset="0"/>
        </a:defRPr>
      </a:lvl2pPr>
      <a:lvl3pPr algn="ctr" rtl="0" eaLnBrk="0" fontAlgn="base" hangingPunct="0">
        <a:spcBef>
          <a:spcPct val="0"/>
        </a:spcBef>
        <a:spcAft>
          <a:spcPct val="0"/>
        </a:spcAft>
        <a:defRPr sz="4400">
          <a:solidFill>
            <a:schemeClr val="tx1"/>
          </a:solidFill>
          <a:latin typeface="Segoe UI" panose="020B0502040204020203" pitchFamily="34" charset="0"/>
        </a:defRPr>
      </a:lvl3pPr>
      <a:lvl4pPr algn="ctr" rtl="0" eaLnBrk="0" fontAlgn="base" hangingPunct="0">
        <a:spcBef>
          <a:spcPct val="0"/>
        </a:spcBef>
        <a:spcAft>
          <a:spcPct val="0"/>
        </a:spcAft>
        <a:defRPr sz="4400">
          <a:solidFill>
            <a:schemeClr val="tx1"/>
          </a:solidFill>
          <a:latin typeface="Segoe UI" panose="020B0502040204020203" pitchFamily="34" charset="0"/>
        </a:defRPr>
      </a:lvl4pPr>
      <a:lvl5pPr algn="ctr" rtl="0" eaLnBrk="0" fontAlgn="base" hangingPunct="0">
        <a:spcBef>
          <a:spcPct val="0"/>
        </a:spcBef>
        <a:spcAft>
          <a:spcPct val="0"/>
        </a:spcAft>
        <a:defRPr sz="4400">
          <a:solidFill>
            <a:schemeClr val="tx1"/>
          </a:solidFill>
          <a:latin typeface="Segoe UI" panose="020B0502040204020203" pitchFamily="34" charset="0"/>
        </a:defRPr>
      </a:lvl5pPr>
      <a:lvl6pPr marL="457200" algn="ctr" rtl="0" fontAlgn="base">
        <a:spcBef>
          <a:spcPct val="0"/>
        </a:spcBef>
        <a:spcAft>
          <a:spcPct val="0"/>
        </a:spcAft>
        <a:defRPr sz="4400">
          <a:solidFill>
            <a:schemeClr val="tx1"/>
          </a:solidFill>
          <a:latin typeface="Segoe UI" panose="020B0502040204020203" pitchFamily="34" charset="0"/>
        </a:defRPr>
      </a:lvl6pPr>
      <a:lvl7pPr marL="914400" algn="ctr" rtl="0" fontAlgn="base">
        <a:spcBef>
          <a:spcPct val="0"/>
        </a:spcBef>
        <a:spcAft>
          <a:spcPct val="0"/>
        </a:spcAft>
        <a:defRPr sz="4400">
          <a:solidFill>
            <a:schemeClr val="tx1"/>
          </a:solidFill>
          <a:latin typeface="Segoe UI" panose="020B0502040204020203" pitchFamily="34" charset="0"/>
        </a:defRPr>
      </a:lvl7pPr>
      <a:lvl8pPr marL="1371600" algn="ctr" rtl="0" fontAlgn="base">
        <a:spcBef>
          <a:spcPct val="0"/>
        </a:spcBef>
        <a:spcAft>
          <a:spcPct val="0"/>
        </a:spcAft>
        <a:defRPr sz="4400">
          <a:solidFill>
            <a:schemeClr val="tx1"/>
          </a:solidFill>
          <a:latin typeface="Segoe UI" panose="020B0502040204020203" pitchFamily="34" charset="0"/>
        </a:defRPr>
      </a:lvl8pPr>
      <a:lvl9pPr marL="1828800" algn="ctr" rtl="0" fontAlgn="base">
        <a:spcBef>
          <a:spcPct val="0"/>
        </a:spcBef>
        <a:spcAft>
          <a:spcPct val="0"/>
        </a:spcAft>
        <a:defRPr sz="4400">
          <a:solidFill>
            <a:schemeClr val="tx1"/>
          </a:solidFill>
          <a:latin typeface="Segoe UI" panose="020B0502040204020203"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2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hyperlink" Target="https://developer.mozilla.org/en-US/docs/Web/Progressive_web_apps" TargetMode="External"/><Relationship Id="rId7" Type="http://schemas.openxmlformats.org/officeDocument/2006/relationships/hyperlink" Target="https://github.com/madskristensen/WebEssentials.AspNetCore.ServiceWorker" TargetMode="External"/><Relationship Id="rId2" Type="http://schemas.openxmlformats.org/officeDocument/2006/relationships/hyperlink" Target="https://developers.google.com/web/ilt/pwa/introduction-to-service-worker" TargetMode="External"/><Relationship Id="rId1" Type="http://schemas.openxmlformats.org/officeDocument/2006/relationships/slideLayout" Target="../slideLayouts/slideLayout47.xml"/><Relationship Id="rId6" Type="http://schemas.openxmlformats.org/officeDocument/2006/relationships/hyperlink" Target="https://pwabuilder.com/" TargetMode="External"/><Relationship Id="rId5" Type="http://schemas.openxmlformats.org/officeDocument/2006/relationships/hyperlink" Target="https://mdn.github.io/pwa-examples/a2hs/" TargetMode="External"/><Relationship Id="rId4" Type="http://schemas.openxmlformats.org/officeDocument/2006/relationships/hyperlink" Target="https://en.wikipedia.org/wiki/Progressive_web_applications"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microsoft.com/design/fluent/#/" TargetMode="External"/><Relationship Id="rId2" Type="http://schemas.openxmlformats.org/officeDocument/2006/relationships/hyperlink" Target="https://developer.microsoft.com/en-us/fabric#/get-started" TargetMode="External"/><Relationship Id="rId1" Type="http://schemas.openxmlformats.org/officeDocument/2006/relationships/slideLayout" Target="../slideLayouts/slideLayout47.xml"/><Relationship Id="rId4" Type="http://schemas.openxmlformats.org/officeDocument/2006/relationships/hyperlink" Target="https://www.microsoft.com/design/fluent/#/web"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youtube.com/watch?v=cs06ARGDu9o" TargetMode="External"/><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demo.selfielottery.it/1Daxn11OYLe/lottery/" TargetMode="External"/><Relationship Id="rId1" Type="http://schemas.openxmlformats.org/officeDocument/2006/relationships/slideLayout" Target="../slideLayouts/slideLayout44.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11.png"/><Relationship Id="rId1" Type="http://schemas.openxmlformats.org/officeDocument/2006/relationships/slideLayout" Target="../slideLayouts/slideLayout58.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jpeg"/><Relationship Id="rId9"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5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3"/>
          </p:nvPr>
        </p:nvSpPr>
        <p:spPr/>
        <p:txBody>
          <a:bodyPr/>
          <a:lstStyle/>
          <a:p>
            <a:pPr>
              <a:defRPr/>
            </a:pPr>
            <a:r>
              <a:rPr lang="it-IT"/>
              <a:t>www.dotnetcode.it</a:t>
            </a:r>
          </a:p>
        </p:txBody>
      </p:sp>
      <p:pic>
        <p:nvPicPr>
          <p:cNvPr id="6" name="Happy Upbeat">
            <a:hlinkClick r:id="" action="ppaction://media"/>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4"/>
          <a:stretch>
            <a:fillRect/>
          </a:stretch>
        </p:blipFill>
        <p:spPr>
          <a:xfrm>
            <a:off x="11496600" y="6238300"/>
            <a:ext cx="487363" cy="487363"/>
          </a:xfrm>
          <a:prstGeom prst="rect">
            <a:avLst/>
          </a:prstGeom>
        </p:spPr>
      </p:pic>
      <p:pic>
        <p:nvPicPr>
          <p:cNvPr id="5" name="Immagine 4" descr="Immagine che contiene segnale&#10;&#10;Descrizione generata automaticamente">
            <a:extLst>
              <a:ext uri="{FF2B5EF4-FFF2-40B4-BE49-F238E27FC236}">
                <a16:creationId xmlns:a16="http://schemas.microsoft.com/office/drawing/2014/main" id="{2CB84AAB-258C-4971-9728-D25E87DB2A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9858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912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7561" showWhenStopped="0">
                <p:cTn id="7" repeatCount="indefinite" fill="remove"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5D55CC-2D9B-446D-999A-B832A409575D}"/>
              </a:ext>
            </a:extLst>
          </p:cNvPr>
          <p:cNvSpPr>
            <a:spLocks noGrp="1"/>
          </p:cNvSpPr>
          <p:nvPr>
            <p:ph type="title"/>
          </p:nvPr>
        </p:nvSpPr>
        <p:spPr/>
        <p:txBody>
          <a:bodyPr/>
          <a:lstStyle/>
          <a:p>
            <a:r>
              <a:rPr lang="it-IT"/>
              <a:t>Cosa costituisce una Progressive Web App?</a:t>
            </a:r>
          </a:p>
        </p:txBody>
      </p:sp>
      <p:sp>
        <p:nvSpPr>
          <p:cNvPr id="3" name="Segnaposto testo 2">
            <a:extLst>
              <a:ext uri="{FF2B5EF4-FFF2-40B4-BE49-F238E27FC236}">
                <a16:creationId xmlns:a16="http://schemas.microsoft.com/office/drawing/2014/main" id="{C7D4C542-0899-4C13-A71D-16A80C37FA68}"/>
              </a:ext>
            </a:extLst>
          </p:cNvPr>
          <p:cNvSpPr>
            <a:spLocks noGrp="1"/>
          </p:cNvSpPr>
          <p:nvPr>
            <p:ph type="body" sz="quarter" idx="12"/>
          </p:nvPr>
        </p:nvSpPr>
        <p:spPr/>
        <p:txBody>
          <a:bodyPr/>
          <a:lstStyle/>
          <a:p>
            <a:r>
              <a:rPr lang="it-IT" sz="2800"/>
              <a:t>In generale, una PWA può essere considerata una PWA quando è:</a:t>
            </a:r>
          </a:p>
          <a:p>
            <a:pPr marL="457200" indent="-457200">
              <a:buFont typeface="Arial" panose="020B0604020202020204" pitchFamily="34" charset="0"/>
              <a:buChar char="•"/>
            </a:pPr>
            <a:r>
              <a:rPr lang="it-IT" sz="2800" b="1"/>
              <a:t>Ricercabile:</a:t>
            </a:r>
            <a:r>
              <a:rPr lang="it-IT" sz="2800"/>
              <a:t> deve essere facilmente ricercabile e trovabile su un motore di ricerca</a:t>
            </a:r>
          </a:p>
          <a:p>
            <a:pPr marL="457200" indent="-457200">
              <a:buFont typeface="Arial" panose="020B0604020202020204" pitchFamily="34" charset="0"/>
              <a:buChar char="•"/>
            </a:pPr>
            <a:r>
              <a:rPr lang="it-IT" sz="2800" b="1"/>
              <a:t>Installabile</a:t>
            </a:r>
            <a:r>
              <a:rPr lang="it-IT" sz="2800"/>
              <a:t>: l’utente non deve </a:t>
            </a:r>
            <a:r>
              <a:rPr lang="it-IT" sz="2800" i="1"/>
              <a:t>«fare fatica» </a:t>
            </a:r>
            <a:r>
              <a:rPr lang="it-IT" sz="2800"/>
              <a:t>nell’installare l’app</a:t>
            </a:r>
          </a:p>
          <a:p>
            <a:pPr marL="457200" indent="-457200">
              <a:buFont typeface="Arial" panose="020B0604020202020204" pitchFamily="34" charset="0"/>
              <a:buChar char="•"/>
            </a:pPr>
            <a:r>
              <a:rPr lang="it-IT" sz="2800" b="1"/>
              <a:t>Condivisibile</a:t>
            </a:r>
            <a:r>
              <a:rPr lang="it-IT" sz="2800"/>
              <a:t>: condividere l’app deve essere semplice come condividere un link</a:t>
            </a:r>
          </a:p>
          <a:p>
            <a:pPr marL="457200" indent="-457200">
              <a:buFont typeface="Arial" panose="020B0604020202020204" pitchFamily="34" charset="0"/>
              <a:buChar char="•"/>
            </a:pPr>
            <a:r>
              <a:rPr lang="it-IT" sz="2800" b="1"/>
              <a:t>Indipendente dalla rete</a:t>
            </a:r>
            <a:r>
              <a:rPr lang="it-IT" sz="2800"/>
              <a:t>: l’app deve funzionare offline</a:t>
            </a:r>
          </a:p>
          <a:p>
            <a:pPr marL="457200" indent="-457200">
              <a:buFont typeface="Arial" panose="020B0604020202020204" pitchFamily="34" charset="0"/>
              <a:buChar char="•"/>
            </a:pPr>
            <a:r>
              <a:rPr lang="it-IT" sz="2800" b="1"/>
              <a:t>Autonoma</a:t>
            </a:r>
            <a:r>
              <a:rPr lang="it-IT" sz="2800"/>
              <a:t>: l’app deve poter mandare contenuti all’utente (es. notifiche push) senza dover essere attivata dal browser</a:t>
            </a:r>
          </a:p>
          <a:p>
            <a:pPr marL="457200" indent="-457200">
              <a:buFont typeface="Arial" panose="020B0604020202020204" pitchFamily="34" charset="0"/>
              <a:buChar char="•"/>
            </a:pPr>
            <a:endParaRPr lang="it-IT" sz="2800"/>
          </a:p>
          <a:p>
            <a:pPr marL="457200" indent="-457200">
              <a:buFont typeface="Arial" panose="020B0604020202020204" pitchFamily="34" charset="0"/>
              <a:buChar char="•"/>
            </a:pPr>
            <a:endParaRPr lang="it-IT"/>
          </a:p>
        </p:txBody>
      </p:sp>
      <p:sp>
        <p:nvSpPr>
          <p:cNvPr id="4" name="Segnaposto piè di pagina 3">
            <a:extLst>
              <a:ext uri="{FF2B5EF4-FFF2-40B4-BE49-F238E27FC236}">
                <a16:creationId xmlns:a16="http://schemas.microsoft.com/office/drawing/2014/main" id="{77300D79-9025-4319-97E4-DFD975EA554B}"/>
              </a:ext>
            </a:extLst>
          </p:cNvPr>
          <p:cNvSpPr>
            <a:spLocks noGrp="1"/>
          </p:cNvSpPr>
          <p:nvPr>
            <p:ph type="ftr" sz="quarter" idx="13"/>
          </p:nvPr>
        </p:nvSpPr>
        <p:spPr/>
        <p:txBody>
          <a:bodyPr/>
          <a:lstStyle/>
          <a:p>
            <a:pPr>
              <a:defRPr/>
            </a:pPr>
            <a:r>
              <a:rPr lang="it-IT"/>
              <a:t>www.dotnetcode.it</a:t>
            </a:r>
          </a:p>
        </p:txBody>
      </p:sp>
    </p:spTree>
    <p:extLst>
      <p:ext uri="{BB962C8B-B14F-4D97-AF65-F5344CB8AC3E}">
        <p14:creationId xmlns:p14="http://schemas.microsoft.com/office/powerpoint/2010/main" val="239143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5D55CC-2D9B-446D-999A-B832A409575D}"/>
              </a:ext>
            </a:extLst>
          </p:cNvPr>
          <p:cNvSpPr>
            <a:spLocks noGrp="1"/>
          </p:cNvSpPr>
          <p:nvPr>
            <p:ph type="title"/>
          </p:nvPr>
        </p:nvSpPr>
        <p:spPr/>
        <p:txBody>
          <a:bodyPr/>
          <a:lstStyle/>
          <a:p>
            <a:r>
              <a:rPr lang="it-IT"/>
              <a:t>Cosa costituisce una Progressive Web App?</a:t>
            </a:r>
          </a:p>
        </p:txBody>
      </p:sp>
      <p:sp>
        <p:nvSpPr>
          <p:cNvPr id="3" name="Segnaposto testo 2">
            <a:extLst>
              <a:ext uri="{FF2B5EF4-FFF2-40B4-BE49-F238E27FC236}">
                <a16:creationId xmlns:a16="http://schemas.microsoft.com/office/drawing/2014/main" id="{C7D4C542-0899-4C13-A71D-16A80C37FA68}"/>
              </a:ext>
            </a:extLst>
          </p:cNvPr>
          <p:cNvSpPr>
            <a:spLocks noGrp="1"/>
          </p:cNvSpPr>
          <p:nvPr>
            <p:ph type="body" sz="quarter" idx="12"/>
          </p:nvPr>
        </p:nvSpPr>
        <p:spPr/>
        <p:txBody>
          <a:bodyPr/>
          <a:lstStyle/>
          <a:p>
            <a:pPr marL="457200" indent="-457200">
              <a:buFont typeface="Arial" panose="020B0604020202020204" pitchFamily="34" charset="0"/>
              <a:buChar char="•"/>
            </a:pPr>
            <a:r>
              <a:rPr lang="it-IT" sz="2800" b="1"/>
              <a:t>Responsive</a:t>
            </a:r>
            <a:r>
              <a:rPr lang="it-IT" sz="2800"/>
              <a:t>: in modo da poter essere eseguita e usata correttamente su ogni dispositivo</a:t>
            </a:r>
          </a:p>
          <a:p>
            <a:pPr marL="457200" indent="-457200">
              <a:buFont typeface="Arial" panose="020B0604020202020204" pitchFamily="34" charset="0"/>
              <a:buChar char="•"/>
            </a:pPr>
            <a:r>
              <a:rPr lang="it-IT" sz="2800" b="1"/>
              <a:t>Sicura</a:t>
            </a:r>
            <a:r>
              <a:rPr lang="it-IT" sz="2800"/>
              <a:t>: essendo installata e interagendo con il sistema operativo del dispositivo, il suo contenuto deve essere sicuro.</a:t>
            </a:r>
          </a:p>
          <a:p>
            <a:pPr marL="457200" indent="-457200">
              <a:buFont typeface="Arial" panose="020B0604020202020204" pitchFamily="34" charset="0"/>
              <a:buChar char="•"/>
            </a:pPr>
            <a:endParaRPr lang="it-IT" sz="2800"/>
          </a:p>
          <a:p>
            <a:pPr marL="457200" indent="-457200">
              <a:buFont typeface="Arial" panose="020B0604020202020204" pitchFamily="34" charset="0"/>
              <a:buChar char="•"/>
            </a:pPr>
            <a:endParaRPr lang="it-IT"/>
          </a:p>
        </p:txBody>
      </p:sp>
      <p:sp>
        <p:nvSpPr>
          <p:cNvPr id="4" name="Segnaposto piè di pagina 3">
            <a:extLst>
              <a:ext uri="{FF2B5EF4-FFF2-40B4-BE49-F238E27FC236}">
                <a16:creationId xmlns:a16="http://schemas.microsoft.com/office/drawing/2014/main" id="{77300D79-9025-4319-97E4-DFD975EA554B}"/>
              </a:ext>
            </a:extLst>
          </p:cNvPr>
          <p:cNvSpPr>
            <a:spLocks noGrp="1"/>
          </p:cNvSpPr>
          <p:nvPr>
            <p:ph type="ftr" sz="quarter" idx="13"/>
          </p:nvPr>
        </p:nvSpPr>
        <p:spPr/>
        <p:txBody>
          <a:bodyPr/>
          <a:lstStyle/>
          <a:p>
            <a:pPr>
              <a:defRPr/>
            </a:pPr>
            <a:r>
              <a:rPr lang="it-IT"/>
              <a:t>www.dotnetcode.it</a:t>
            </a:r>
          </a:p>
        </p:txBody>
      </p:sp>
      <p:pic>
        <p:nvPicPr>
          <p:cNvPr id="6" name="Picture 5" descr="A screenshot of a cell phone&#10;&#10;Description automatically generated">
            <a:extLst>
              <a:ext uri="{FF2B5EF4-FFF2-40B4-BE49-F238E27FC236}">
                <a16:creationId xmlns:a16="http://schemas.microsoft.com/office/drawing/2014/main" id="{DE73B4CD-86BC-4515-A5CC-257189C9A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1367" y="3429000"/>
            <a:ext cx="4939121" cy="2779079"/>
          </a:xfrm>
          <a:prstGeom prst="rect">
            <a:avLst/>
          </a:prstGeom>
        </p:spPr>
      </p:pic>
    </p:spTree>
    <p:extLst>
      <p:ext uri="{BB962C8B-B14F-4D97-AF65-F5344CB8AC3E}">
        <p14:creationId xmlns:p14="http://schemas.microsoft.com/office/powerpoint/2010/main" val="120288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5D55CC-2D9B-446D-999A-B832A409575D}"/>
              </a:ext>
            </a:extLst>
          </p:cNvPr>
          <p:cNvSpPr>
            <a:spLocks noGrp="1"/>
          </p:cNvSpPr>
          <p:nvPr>
            <p:ph type="title"/>
          </p:nvPr>
        </p:nvSpPr>
        <p:spPr/>
        <p:txBody>
          <a:bodyPr/>
          <a:lstStyle/>
          <a:p>
            <a:r>
              <a:rPr lang="it-IT"/>
              <a:t>Tecnologie di una PWA</a:t>
            </a:r>
          </a:p>
        </p:txBody>
      </p:sp>
      <p:sp>
        <p:nvSpPr>
          <p:cNvPr id="3" name="Segnaposto testo 2">
            <a:extLst>
              <a:ext uri="{FF2B5EF4-FFF2-40B4-BE49-F238E27FC236}">
                <a16:creationId xmlns:a16="http://schemas.microsoft.com/office/drawing/2014/main" id="{C7D4C542-0899-4C13-A71D-16A80C37FA68}"/>
              </a:ext>
            </a:extLst>
          </p:cNvPr>
          <p:cNvSpPr>
            <a:spLocks noGrp="1"/>
          </p:cNvSpPr>
          <p:nvPr>
            <p:ph type="body" sz="quarter" idx="12"/>
          </p:nvPr>
        </p:nvSpPr>
        <p:spPr/>
        <p:txBody>
          <a:bodyPr/>
          <a:lstStyle/>
          <a:p>
            <a:r>
              <a:rPr lang="it-IT" sz="2800"/>
              <a:t>Una Progressive Web App si basa principalmente su un insieme di  tecnologie standard:</a:t>
            </a:r>
          </a:p>
          <a:p>
            <a:pPr marL="457200" indent="-457200">
              <a:buFont typeface="Arial" panose="020B0604020202020204" pitchFamily="34" charset="0"/>
              <a:buChar char="•"/>
            </a:pPr>
            <a:r>
              <a:rPr lang="it-IT" sz="2800" b="1"/>
              <a:t>Web Manifest</a:t>
            </a:r>
            <a:r>
              <a:rPr lang="it-IT" sz="2800"/>
              <a:t>: un file JSON che segue uno schema standard con il quale la web app si «presenta»</a:t>
            </a:r>
          </a:p>
          <a:p>
            <a:pPr marL="457200" indent="-457200">
              <a:buFont typeface="Arial" panose="020B0604020202020204" pitchFamily="34" charset="0"/>
              <a:buChar char="•"/>
            </a:pPr>
            <a:r>
              <a:rPr lang="it-IT" sz="2800" b="1"/>
              <a:t>Service Workers</a:t>
            </a:r>
            <a:r>
              <a:rPr lang="it-IT" sz="2800"/>
              <a:t>: un file Javascript che opera come worker in background e fa da proxy virtuale tra le risorse del browser e la rete (anche quando non c’è)</a:t>
            </a:r>
          </a:p>
          <a:p>
            <a:pPr marL="457200" indent="-457200">
              <a:buFont typeface="Arial" panose="020B0604020202020204" pitchFamily="34" charset="0"/>
              <a:buChar char="•"/>
            </a:pPr>
            <a:r>
              <a:rPr lang="it-IT" sz="2800" b="1"/>
              <a:t>Web Storage/IndexedDB</a:t>
            </a:r>
            <a:r>
              <a:rPr lang="it-IT" sz="2800"/>
              <a:t>: entrambe possono essere lo storage che consente all’app di mantenere e persistere informazioni</a:t>
            </a:r>
          </a:p>
          <a:p>
            <a:pPr marL="457200" indent="-457200">
              <a:buFont typeface="Arial" panose="020B0604020202020204" pitchFamily="34" charset="0"/>
              <a:buChar char="•"/>
            </a:pPr>
            <a:endParaRPr lang="it-IT" sz="2800"/>
          </a:p>
          <a:p>
            <a:pPr marL="457200" indent="-457200">
              <a:buFont typeface="Arial" panose="020B0604020202020204" pitchFamily="34" charset="0"/>
              <a:buChar char="•"/>
            </a:pPr>
            <a:endParaRPr lang="it-IT" sz="2800"/>
          </a:p>
          <a:p>
            <a:pPr marL="457200" indent="-457200">
              <a:buFont typeface="Arial" panose="020B0604020202020204" pitchFamily="34" charset="0"/>
              <a:buChar char="•"/>
            </a:pPr>
            <a:endParaRPr lang="it-IT"/>
          </a:p>
        </p:txBody>
      </p:sp>
      <p:sp>
        <p:nvSpPr>
          <p:cNvPr id="4" name="Segnaposto piè di pagina 3">
            <a:extLst>
              <a:ext uri="{FF2B5EF4-FFF2-40B4-BE49-F238E27FC236}">
                <a16:creationId xmlns:a16="http://schemas.microsoft.com/office/drawing/2014/main" id="{77300D79-9025-4319-97E4-DFD975EA554B}"/>
              </a:ext>
            </a:extLst>
          </p:cNvPr>
          <p:cNvSpPr>
            <a:spLocks noGrp="1"/>
          </p:cNvSpPr>
          <p:nvPr>
            <p:ph type="ftr" sz="quarter" idx="13"/>
          </p:nvPr>
        </p:nvSpPr>
        <p:spPr/>
        <p:txBody>
          <a:bodyPr/>
          <a:lstStyle/>
          <a:p>
            <a:pPr>
              <a:defRPr/>
            </a:pPr>
            <a:r>
              <a:rPr lang="it-IT"/>
              <a:t>www.dotnetcode.it</a:t>
            </a:r>
          </a:p>
        </p:txBody>
      </p:sp>
    </p:spTree>
    <p:extLst>
      <p:ext uri="{BB962C8B-B14F-4D97-AF65-F5344CB8AC3E}">
        <p14:creationId xmlns:p14="http://schemas.microsoft.com/office/powerpoint/2010/main" val="3880456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5D55CC-2D9B-446D-999A-B832A409575D}"/>
              </a:ext>
            </a:extLst>
          </p:cNvPr>
          <p:cNvSpPr>
            <a:spLocks noGrp="1"/>
          </p:cNvSpPr>
          <p:nvPr>
            <p:ph type="title"/>
          </p:nvPr>
        </p:nvSpPr>
        <p:spPr/>
        <p:txBody>
          <a:bodyPr/>
          <a:lstStyle/>
          <a:p>
            <a:r>
              <a:rPr lang="it-IT"/>
              <a:t>Tecnologie di una PWA: Il web manifest</a:t>
            </a:r>
          </a:p>
        </p:txBody>
      </p:sp>
      <p:sp>
        <p:nvSpPr>
          <p:cNvPr id="3" name="Segnaposto testo 2">
            <a:extLst>
              <a:ext uri="{FF2B5EF4-FFF2-40B4-BE49-F238E27FC236}">
                <a16:creationId xmlns:a16="http://schemas.microsoft.com/office/drawing/2014/main" id="{C7D4C542-0899-4C13-A71D-16A80C37FA68}"/>
              </a:ext>
            </a:extLst>
          </p:cNvPr>
          <p:cNvSpPr>
            <a:spLocks noGrp="1"/>
          </p:cNvSpPr>
          <p:nvPr>
            <p:ph type="body" sz="quarter" idx="12"/>
          </p:nvPr>
        </p:nvSpPr>
        <p:spPr/>
        <p:txBody>
          <a:bodyPr/>
          <a:lstStyle/>
          <a:p>
            <a:r>
              <a:rPr lang="it-IT"/>
              <a:t>Il </a:t>
            </a:r>
            <a:r>
              <a:rPr lang="it-IT" b="1"/>
              <a:t>Web Manifest </a:t>
            </a:r>
            <a:r>
              <a:rPr lang="it-IT"/>
              <a:t>è un file JSON che contiene diverse informazioni fondamentali, come il nome, la descrizione, le icone dell’app, la versione, oltre che le informazioni su come comportarsi quando viene installata sul device dell’utente. Il manifest deve essere presente nell’</a:t>
            </a:r>
            <a:r>
              <a:rPr lang="it-IT" b="1"/>
              <a:t>&lt;head&gt; </a:t>
            </a:r>
            <a:r>
              <a:rPr lang="it-IT"/>
              <a:t>della pagina principale del nostro sito, e può essere disponibile sia in anonimo che tramite l’utilizzo di credenziali.</a:t>
            </a:r>
            <a:endParaRPr lang="it-IT" b="1"/>
          </a:p>
          <a:p>
            <a:pPr marL="457200" indent="-457200">
              <a:buFont typeface="Arial" panose="020B0604020202020204" pitchFamily="34" charset="0"/>
              <a:buChar char="•"/>
            </a:pPr>
            <a:endParaRPr lang="it-IT" sz="2800"/>
          </a:p>
          <a:p>
            <a:pPr marL="457200" indent="-457200">
              <a:buFont typeface="Arial" panose="020B0604020202020204" pitchFamily="34" charset="0"/>
              <a:buChar char="•"/>
            </a:pPr>
            <a:endParaRPr lang="it-IT" sz="2800"/>
          </a:p>
          <a:p>
            <a:pPr marL="457200" indent="-457200">
              <a:buFont typeface="Arial" panose="020B0604020202020204" pitchFamily="34" charset="0"/>
              <a:buChar char="•"/>
            </a:pPr>
            <a:endParaRPr lang="it-IT"/>
          </a:p>
        </p:txBody>
      </p:sp>
      <p:sp>
        <p:nvSpPr>
          <p:cNvPr id="4" name="Segnaposto piè di pagina 3">
            <a:extLst>
              <a:ext uri="{FF2B5EF4-FFF2-40B4-BE49-F238E27FC236}">
                <a16:creationId xmlns:a16="http://schemas.microsoft.com/office/drawing/2014/main" id="{77300D79-9025-4319-97E4-DFD975EA554B}"/>
              </a:ext>
            </a:extLst>
          </p:cNvPr>
          <p:cNvSpPr>
            <a:spLocks noGrp="1"/>
          </p:cNvSpPr>
          <p:nvPr>
            <p:ph type="ftr" sz="quarter" idx="13"/>
          </p:nvPr>
        </p:nvSpPr>
        <p:spPr/>
        <p:txBody>
          <a:bodyPr/>
          <a:lstStyle/>
          <a:p>
            <a:pPr>
              <a:defRPr/>
            </a:pPr>
            <a:r>
              <a:rPr lang="it-IT"/>
              <a:t>www.dotnetcode.it</a:t>
            </a:r>
          </a:p>
        </p:txBody>
      </p:sp>
    </p:spTree>
    <p:extLst>
      <p:ext uri="{BB962C8B-B14F-4D97-AF65-F5344CB8AC3E}">
        <p14:creationId xmlns:p14="http://schemas.microsoft.com/office/powerpoint/2010/main" val="2632052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5D55CC-2D9B-446D-999A-B832A409575D}"/>
              </a:ext>
            </a:extLst>
          </p:cNvPr>
          <p:cNvSpPr>
            <a:spLocks noGrp="1"/>
          </p:cNvSpPr>
          <p:nvPr>
            <p:ph type="title"/>
          </p:nvPr>
        </p:nvSpPr>
        <p:spPr/>
        <p:txBody>
          <a:bodyPr/>
          <a:lstStyle/>
          <a:p>
            <a:r>
              <a:rPr lang="it-IT"/>
              <a:t>Tecnologie di una PWA: Il service worker </a:t>
            </a:r>
          </a:p>
        </p:txBody>
      </p:sp>
      <p:sp>
        <p:nvSpPr>
          <p:cNvPr id="3" name="Segnaposto testo 2">
            <a:extLst>
              <a:ext uri="{FF2B5EF4-FFF2-40B4-BE49-F238E27FC236}">
                <a16:creationId xmlns:a16="http://schemas.microsoft.com/office/drawing/2014/main" id="{C7D4C542-0899-4C13-A71D-16A80C37FA68}"/>
              </a:ext>
            </a:extLst>
          </p:cNvPr>
          <p:cNvSpPr>
            <a:spLocks noGrp="1"/>
          </p:cNvSpPr>
          <p:nvPr>
            <p:ph type="body" sz="quarter" idx="12"/>
          </p:nvPr>
        </p:nvSpPr>
        <p:spPr/>
        <p:txBody>
          <a:bodyPr/>
          <a:lstStyle/>
          <a:p>
            <a:r>
              <a:rPr lang="it-IT"/>
              <a:t>Il </a:t>
            </a:r>
            <a:r>
              <a:rPr lang="it-IT" b="1"/>
              <a:t>Service Worker </a:t>
            </a:r>
            <a:r>
              <a:rPr lang="it-IT"/>
              <a:t>è un proxy virtuale che opera tra il browser e la rete, anche quando quest’ultima non c’è. Il suo compito principale è quello di gestire il caching degli asset dell’app in modo tale da fornirli quando richiesti (soprattutto quando si è offline)</a:t>
            </a:r>
          </a:p>
        </p:txBody>
      </p:sp>
      <p:sp>
        <p:nvSpPr>
          <p:cNvPr id="4" name="Segnaposto piè di pagina 3">
            <a:extLst>
              <a:ext uri="{FF2B5EF4-FFF2-40B4-BE49-F238E27FC236}">
                <a16:creationId xmlns:a16="http://schemas.microsoft.com/office/drawing/2014/main" id="{77300D79-9025-4319-97E4-DFD975EA554B}"/>
              </a:ext>
            </a:extLst>
          </p:cNvPr>
          <p:cNvSpPr>
            <a:spLocks noGrp="1"/>
          </p:cNvSpPr>
          <p:nvPr>
            <p:ph type="ftr" sz="quarter" idx="13"/>
          </p:nvPr>
        </p:nvSpPr>
        <p:spPr/>
        <p:txBody>
          <a:bodyPr/>
          <a:lstStyle/>
          <a:p>
            <a:pPr>
              <a:defRPr/>
            </a:pPr>
            <a:r>
              <a:rPr lang="it-IT"/>
              <a:t>www.dotnetcode.it</a:t>
            </a:r>
          </a:p>
        </p:txBody>
      </p:sp>
      <p:pic>
        <p:nvPicPr>
          <p:cNvPr id="8" name="Picture 7">
            <a:extLst>
              <a:ext uri="{FF2B5EF4-FFF2-40B4-BE49-F238E27FC236}">
                <a16:creationId xmlns:a16="http://schemas.microsoft.com/office/drawing/2014/main" id="{D69C4DB8-2E34-4775-BAD7-DEC6CAAC2B26}"/>
              </a:ext>
            </a:extLst>
          </p:cNvPr>
          <p:cNvPicPr>
            <a:picLocks noChangeAspect="1"/>
          </p:cNvPicPr>
          <p:nvPr/>
        </p:nvPicPr>
        <p:blipFill>
          <a:blip r:embed="rId2"/>
          <a:stretch>
            <a:fillRect/>
          </a:stretch>
        </p:blipFill>
        <p:spPr>
          <a:xfrm>
            <a:off x="2921317" y="3806155"/>
            <a:ext cx="2143125" cy="2143125"/>
          </a:xfrm>
          <a:prstGeom prst="rect">
            <a:avLst/>
          </a:prstGeom>
        </p:spPr>
      </p:pic>
      <p:pic>
        <p:nvPicPr>
          <p:cNvPr id="1026" name="Picture 2" descr="Image result for gears icons">
            <a:extLst>
              <a:ext uri="{FF2B5EF4-FFF2-40B4-BE49-F238E27FC236}">
                <a16:creationId xmlns:a16="http://schemas.microsoft.com/office/drawing/2014/main" id="{949D7C27-5566-4775-B4A2-C0E5C3DFD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330" y="3806155"/>
            <a:ext cx="2410097" cy="2410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790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5D55CC-2D9B-446D-999A-B832A409575D}"/>
              </a:ext>
            </a:extLst>
          </p:cNvPr>
          <p:cNvSpPr>
            <a:spLocks noGrp="1"/>
          </p:cNvSpPr>
          <p:nvPr>
            <p:ph type="title"/>
          </p:nvPr>
        </p:nvSpPr>
        <p:spPr/>
        <p:txBody>
          <a:bodyPr/>
          <a:lstStyle/>
          <a:p>
            <a:r>
              <a:rPr lang="it-IT"/>
              <a:t>Tecnologie di una PWA: Il service worker </a:t>
            </a:r>
          </a:p>
        </p:txBody>
      </p:sp>
      <p:sp>
        <p:nvSpPr>
          <p:cNvPr id="3" name="Segnaposto testo 2">
            <a:extLst>
              <a:ext uri="{FF2B5EF4-FFF2-40B4-BE49-F238E27FC236}">
                <a16:creationId xmlns:a16="http://schemas.microsoft.com/office/drawing/2014/main" id="{C7D4C542-0899-4C13-A71D-16A80C37FA68}"/>
              </a:ext>
            </a:extLst>
          </p:cNvPr>
          <p:cNvSpPr>
            <a:spLocks noGrp="1"/>
          </p:cNvSpPr>
          <p:nvPr>
            <p:ph type="body" sz="quarter" idx="12"/>
          </p:nvPr>
        </p:nvSpPr>
        <p:spPr/>
        <p:txBody>
          <a:bodyPr/>
          <a:lstStyle/>
          <a:p>
            <a:r>
              <a:rPr lang="it-IT"/>
              <a:t>Il </a:t>
            </a:r>
            <a:r>
              <a:rPr lang="it-IT" b="1"/>
              <a:t>Service Worker </a:t>
            </a:r>
            <a:r>
              <a:rPr lang="it-IT" sz="2800"/>
              <a:t>può essere molto potente, ed essere utilizzato per qualcosa che va oltre la gestione del caching; infatti può eseguire pesanti calcoli, ricevere e inviare notifiche e eseguire task in background senza impattare minimamente sulle performance del sito, girando in un thread separato da quello del sito.</a:t>
            </a:r>
            <a:endParaRPr lang="it-IT" sz="2400"/>
          </a:p>
          <a:p>
            <a:endParaRPr lang="it-IT" sz="2800" b="1"/>
          </a:p>
          <a:p>
            <a:pPr marL="457200" indent="-457200">
              <a:buFont typeface="Arial" panose="020B0604020202020204" pitchFamily="34" charset="0"/>
              <a:buChar char="•"/>
            </a:pPr>
            <a:endParaRPr lang="it-IT"/>
          </a:p>
        </p:txBody>
      </p:sp>
      <p:sp>
        <p:nvSpPr>
          <p:cNvPr id="4" name="Segnaposto piè di pagina 3">
            <a:extLst>
              <a:ext uri="{FF2B5EF4-FFF2-40B4-BE49-F238E27FC236}">
                <a16:creationId xmlns:a16="http://schemas.microsoft.com/office/drawing/2014/main" id="{77300D79-9025-4319-97E4-DFD975EA554B}"/>
              </a:ext>
            </a:extLst>
          </p:cNvPr>
          <p:cNvSpPr>
            <a:spLocks noGrp="1"/>
          </p:cNvSpPr>
          <p:nvPr>
            <p:ph type="ftr" sz="quarter" idx="13"/>
          </p:nvPr>
        </p:nvSpPr>
        <p:spPr/>
        <p:txBody>
          <a:bodyPr/>
          <a:lstStyle/>
          <a:p>
            <a:pPr>
              <a:defRPr/>
            </a:pPr>
            <a:r>
              <a:rPr lang="it-IT"/>
              <a:t>www.dotnetcode.it</a:t>
            </a:r>
          </a:p>
        </p:txBody>
      </p:sp>
      <p:pic>
        <p:nvPicPr>
          <p:cNvPr id="6" name="Picture 5" descr="A close up of a logo&#10;&#10;Description automatically generated">
            <a:extLst>
              <a:ext uri="{FF2B5EF4-FFF2-40B4-BE49-F238E27FC236}">
                <a16:creationId xmlns:a16="http://schemas.microsoft.com/office/drawing/2014/main" id="{24AD44AE-3BA6-4C41-8579-0251B635F4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0469" y="3917950"/>
            <a:ext cx="2438400" cy="2438400"/>
          </a:xfrm>
          <a:prstGeom prst="rect">
            <a:avLst/>
          </a:prstGeom>
        </p:spPr>
      </p:pic>
      <p:pic>
        <p:nvPicPr>
          <p:cNvPr id="7" name="Picture 2" descr="Image result for gears icons">
            <a:extLst>
              <a:ext uri="{FF2B5EF4-FFF2-40B4-BE49-F238E27FC236}">
                <a16:creationId xmlns:a16="http://schemas.microsoft.com/office/drawing/2014/main" id="{F1BEB274-7F80-4941-997B-BECAB44CD4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330" y="3806155"/>
            <a:ext cx="2410097" cy="2410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87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5D55CC-2D9B-446D-999A-B832A409575D}"/>
              </a:ext>
            </a:extLst>
          </p:cNvPr>
          <p:cNvSpPr>
            <a:spLocks noGrp="1"/>
          </p:cNvSpPr>
          <p:nvPr>
            <p:ph type="title"/>
          </p:nvPr>
        </p:nvSpPr>
        <p:spPr/>
        <p:txBody>
          <a:bodyPr/>
          <a:lstStyle/>
          <a:p>
            <a:r>
              <a:rPr lang="it-IT"/>
              <a:t>Tecnologie di una PWA: Il service worker </a:t>
            </a:r>
          </a:p>
        </p:txBody>
      </p:sp>
      <p:sp>
        <p:nvSpPr>
          <p:cNvPr id="3" name="Segnaposto testo 2">
            <a:extLst>
              <a:ext uri="{FF2B5EF4-FFF2-40B4-BE49-F238E27FC236}">
                <a16:creationId xmlns:a16="http://schemas.microsoft.com/office/drawing/2014/main" id="{C7D4C542-0899-4C13-A71D-16A80C37FA68}"/>
              </a:ext>
            </a:extLst>
          </p:cNvPr>
          <p:cNvSpPr>
            <a:spLocks noGrp="1"/>
          </p:cNvSpPr>
          <p:nvPr>
            <p:ph type="body" sz="quarter" idx="12"/>
          </p:nvPr>
        </p:nvSpPr>
        <p:spPr/>
        <p:txBody>
          <a:bodyPr/>
          <a:lstStyle/>
          <a:p>
            <a:r>
              <a:rPr lang="it-IT"/>
              <a:t>Il </a:t>
            </a:r>
            <a:r>
              <a:rPr lang="it-IT" b="1"/>
              <a:t>Service Worker </a:t>
            </a:r>
            <a:r>
              <a:rPr lang="it-IT" sz="2800"/>
              <a:t>inoltre può agire interamente da «rete», prenderne il controllo quando si è online, manipolare le richieste in uscita e in entrata dall’app (e in generale nel contesto del browser) servendo contenuti cachati. </a:t>
            </a:r>
          </a:p>
          <a:p>
            <a:r>
              <a:rPr lang="it-IT" sz="2800"/>
              <a:t>Proprio per questo, onde evitare utilizzi malevoli, si può registrare un service worker </a:t>
            </a:r>
            <a:r>
              <a:rPr lang="it-IT" sz="2800" b="1"/>
              <a:t>solo se il sito viene servito in HTTPS.</a:t>
            </a:r>
            <a:endParaRPr lang="it-IT" sz="2400" b="1"/>
          </a:p>
          <a:p>
            <a:endParaRPr lang="it-IT" sz="2800" b="1"/>
          </a:p>
          <a:p>
            <a:pPr marL="457200" indent="-457200">
              <a:buFont typeface="Arial" panose="020B0604020202020204" pitchFamily="34" charset="0"/>
              <a:buChar char="•"/>
            </a:pPr>
            <a:endParaRPr lang="it-IT"/>
          </a:p>
        </p:txBody>
      </p:sp>
      <p:sp>
        <p:nvSpPr>
          <p:cNvPr id="4" name="Segnaposto piè di pagina 3">
            <a:extLst>
              <a:ext uri="{FF2B5EF4-FFF2-40B4-BE49-F238E27FC236}">
                <a16:creationId xmlns:a16="http://schemas.microsoft.com/office/drawing/2014/main" id="{77300D79-9025-4319-97E4-DFD975EA554B}"/>
              </a:ext>
            </a:extLst>
          </p:cNvPr>
          <p:cNvSpPr>
            <a:spLocks noGrp="1"/>
          </p:cNvSpPr>
          <p:nvPr>
            <p:ph type="ftr" sz="quarter" idx="13"/>
          </p:nvPr>
        </p:nvSpPr>
        <p:spPr/>
        <p:txBody>
          <a:bodyPr/>
          <a:lstStyle/>
          <a:p>
            <a:pPr>
              <a:defRPr/>
            </a:pPr>
            <a:r>
              <a:rPr lang="it-IT"/>
              <a:t>www.dotnetcode.it</a:t>
            </a:r>
          </a:p>
        </p:txBody>
      </p:sp>
    </p:spTree>
    <p:extLst>
      <p:ext uri="{BB962C8B-B14F-4D97-AF65-F5344CB8AC3E}">
        <p14:creationId xmlns:p14="http://schemas.microsoft.com/office/powerpoint/2010/main" val="2260064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9FA60-6B78-4873-BED9-8C09470A09D7}"/>
              </a:ext>
            </a:extLst>
          </p:cNvPr>
          <p:cNvSpPr>
            <a:spLocks noGrp="1"/>
          </p:cNvSpPr>
          <p:nvPr>
            <p:ph type="title"/>
          </p:nvPr>
        </p:nvSpPr>
        <p:spPr/>
        <p:txBody>
          <a:bodyPr>
            <a:normAutofit fontScale="90000"/>
          </a:bodyPr>
          <a:lstStyle/>
          <a:p>
            <a:r>
              <a:rPr lang="en-US" err="1"/>
              <a:t>Tecnologie</a:t>
            </a:r>
            <a:r>
              <a:rPr lang="en-US"/>
              <a:t> di una PWA: </a:t>
            </a:r>
            <a:r>
              <a:rPr lang="en-US" err="1"/>
              <a:t>IndexedDB</a:t>
            </a:r>
            <a:r>
              <a:rPr lang="en-US"/>
              <a:t> e Cache API</a:t>
            </a:r>
          </a:p>
        </p:txBody>
      </p:sp>
      <p:sp>
        <p:nvSpPr>
          <p:cNvPr id="3" name="Text Placeholder 2">
            <a:extLst>
              <a:ext uri="{FF2B5EF4-FFF2-40B4-BE49-F238E27FC236}">
                <a16:creationId xmlns:a16="http://schemas.microsoft.com/office/drawing/2014/main" id="{FF1164FE-A5CD-4418-92DF-2A1EC3DD84F1}"/>
              </a:ext>
            </a:extLst>
          </p:cNvPr>
          <p:cNvSpPr>
            <a:spLocks noGrp="1"/>
          </p:cNvSpPr>
          <p:nvPr>
            <p:ph type="body" sz="quarter" idx="12"/>
          </p:nvPr>
        </p:nvSpPr>
        <p:spPr/>
        <p:txBody>
          <a:bodyPr/>
          <a:lstStyle/>
          <a:p>
            <a:r>
              <a:rPr lang="en-US"/>
              <a:t>Come </a:t>
            </a:r>
            <a:r>
              <a:rPr lang="en-US" err="1"/>
              <a:t>ogni</a:t>
            </a:r>
            <a:r>
              <a:rPr lang="en-US"/>
              <a:t> app, per </a:t>
            </a:r>
            <a:r>
              <a:rPr lang="en-US" err="1"/>
              <a:t>salvare</a:t>
            </a:r>
            <a:r>
              <a:rPr lang="en-US"/>
              <a:t> </a:t>
            </a:r>
            <a:r>
              <a:rPr lang="en-US" err="1"/>
              <a:t>dei</a:t>
            </a:r>
            <a:r>
              <a:rPr lang="en-US"/>
              <a:t> </a:t>
            </a:r>
            <a:r>
              <a:rPr lang="en-US" err="1"/>
              <a:t>dati</a:t>
            </a:r>
            <a:r>
              <a:rPr lang="en-US"/>
              <a:t>, le PWA </a:t>
            </a:r>
            <a:r>
              <a:rPr lang="en-US" err="1"/>
              <a:t>principalmente</a:t>
            </a:r>
            <a:r>
              <a:rPr lang="en-US"/>
              <a:t> </a:t>
            </a:r>
            <a:r>
              <a:rPr lang="en-US" err="1"/>
              <a:t>sfruttano</a:t>
            </a:r>
            <a:r>
              <a:rPr lang="en-US"/>
              <a:t> due </a:t>
            </a:r>
            <a:r>
              <a:rPr lang="en-US" err="1"/>
              <a:t>tecnologie</a:t>
            </a:r>
            <a:r>
              <a:rPr lang="en-US"/>
              <a:t>: </a:t>
            </a:r>
            <a:r>
              <a:rPr lang="en-US" b="1" err="1"/>
              <a:t>IndexedDB</a:t>
            </a:r>
            <a:r>
              <a:rPr lang="en-US"/>
              <a:t> e </a:t>
            </a:r>
            <a:r>
              <a:rPr lang="en-US" b="1"/>
              <a:t>Cache API</a:t>
            </a:r>
          </a:p>
          <a:p>
            <a:r>
              <a:rPr lang="en-US" err="1"/>
              <a:t>L’</a:t>
            </a:r>
            <a:r>
              <a:rPr lang="en-US" b="1" err="1"/>
              <a:t>IndexedDB</a:t>
            </a:r>
            <a:r>
              <a:rPr lang="en-US" b="1"/>
              <a:t> </a:t>
            </a:r>
            <a:r>
              <a:rPr lang="en-US"/>
              <a:t>è un database system </a:t>
            </a:r>
            <a:r>
              <a:rPr lang="en-US" err="1"/>
              <a:t>transazionale</a:t>
            </a:r>
            <a:r>
              <a:rPr lang="en-US"/>
              <a:t>, un quasi </a:t>
            </a:r>
            <a:r>
              <a:rPr lang="en-US" err="1"/>
              <a:t>normale</a:t>
            </a:r>
            <a:r>
              <a:rPr lang="en-US"/>
              <a:t> RDBMS, ma </a:t>
            </a:r>
            <a:r>
              <a:rPr lang="en-US" err="1"/>
              <a:t>contrariamente</a:t>
            </a:r>
            <a:r>
              <a:rPr lang="en-US"/>
              <a:t> a </a:t>
            </a:r>
            <a:r>
              <a:rPr lang="en-US" err="1"/>
              <a:t>quest’ultimi</a:t>
            </a:r>
            <a:r>
              <a:rPr lang="en-US"/>
              <a:t> </a:t>
            </a:r>
            <a:r>
              <a:rPr lang="en-US" err="1"/>
              <a:t>storicizza</a:t>
            </a:r>
            <a:r>
              <a:rPr lang="en-US"/>
              <a:t> </a:t>
            </a:r>
            <a:r>
              <a:rPr lang="en-US" err="1"/>
              <a:t>i</a:t>
            </a:r>
            <a:r>
              <a:rPr lang="en-US"/>
              <a:t> </a:t>
            </a:r>
            <a:r>
              <a:rPr lang="en-US" err="1"/>
              <a:t>dati</a:t>
            </a:r>
            <a:r>
              <a:rPr lang="en-US"/>
              <a:t> sotto forma di </a:t>
            </a:r>
            <a:r>
              <a:rPr lang="en-US" b="1" err="1"/>
              <a:t>chiave-oggetto</a:t>
            </a:r>
            <a:r>
              <a:rPr lang="en-US" b="1"/>
              <a:t> </a:t>
            </a:r>
            <a:r>
              <a:rPr lang="en-US" err="1"/>
              <a:t>piuttosto</a:t>
            </a:r>
            <a:r>
              <a:rPr lang="en-US"/>
              <a:t> </a:t>
            </a:r>
            <a:r>
              <a:rPr lang="en-US" err="1"/>
              <a:t>che</a:t>
            </a:r>
            <a:r>
              <a:rPr lang="en-US"/>
              <a:t> in forma </a:t>
            </a:r>
            <a:r>
              <a:rPr lang="en-US" err="1"/>
              <a:t>tabellare</a:t>
            </a:r>
            <a:r>
              <a:rPr lang="en-US"/>
              <a:t>.</a:t>
            </a:r>
            <a:endParaRPr lang="en-US" b="1"/>
          </a:p>
        </p:txBody>
      </p:sp>
      <p:sp>
        <p:nvSpPr>
          <p:cNvPr id="4" name="Footer Placeholder 3">
            <a:extLst>
              <a:ext uri="{FF2B5EF4-FFF2-40B4-BE49-F238E27FC236}">
                <a16:creationId xmlns:a16="http://schemas.microsoft.com/office/drawing/2014/main" id="{A4695730-0F4A-4A04-B9A4-D6C89A514D4E}"/>
              </a:ext>
            </a:extLst>
          </p:cNvPr>
          <p:cNvSpPr>
            <a:spLocks noGrp="1"/>
          </p:cNvSpPr>
          <p:nvPr>
            <p:ph type="ftr" sz="quarter" idx="13"/>
          </p:nvPr>
        </p:nvSpPr>
        <p:spPr/>
        <p:txBody>
          <a:bodyPr/>
          <a:lstStyle/>
          <a:p>
            <a:pPr>
              <a:defRPr/>
            </a:pPr>
            <a:r>
              <a:rPr lang="it-IT"/>
              <a:t>www.dotnetcode.it</a:t>
            </a:r>
          </a:p>
        </p:txBody>
      </p:sp>
    </p:spTree>
    <p:extLst>
      <p:ext uri="{BB962C8B-B14F-4D97-AF65-F5344CB8AC3E}">
        <p14:creationId xmlns:p14="http://schemas.microsoft.com/office/powerpoint/2010/main" val="2704752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9FA60-6B78-4873-BED9-8C09470A09D7}"/>
              </a:ext>
            </a:extLst>
          </p:cNvPr>
          <p:cNvSpPr>
            <a:spLocks noGrp="1"/>
          </p:cNvSpPr>
          <p:nvPr>
            <p:ph type="title"/>
          </p:nvPr>
        </p:nvSpPr>
        <p:spPr/>
        <p:txBody>
          <a:bodyPr>
            <a:normAutofit fontScale="90000"/>
          </a:bodyPr>
          <a:lstStyle/>
          <a:p>
            <a:r>
              <a:rPr lang="en-US" err="1"/>
              <a:t>Tecnologie</a:t>
            </a:r>
            <a:r>
              <a:rPr lang="en-US"/>
              <a:t> di una PWA: </a:t>
            </a:r>
            <a:r>
              <a:rPr lang="en-US" err="1"/>
              <a:t>IndexedDB</a:t>
            </a:r>
            <a:r>
              <a:rPr lang="en-US"/>
              <a:t> e Cache API</a:t>
            </a:r>
          </a:p>
        </p:txBody>
      </p:sp>
      <p:sp>
        <p:nvSpPr>
          <p:cNvPr id="3" name="Text Placeholder 2">
            <a:extLst>
              <a:ext uri="{FF2B5EF4-FFF2-40B4-BE49-F238E27FC236}">
                <a16:creationId xmlns:a16="http://schemas.microsoft.com/office/drawing/2014/main" id="{FF1164FE-A5CD-4418-92DF-2A1EC3DD84F1}"/>
              </a:ext>
            </a:extLst>
          </p:cNvPr>
          <p:cNvSpPr>
            <a:spLocks noGrp="1"/>
          </p:cNvSpPr>
          <p:nvPr>
            <p:ph type="body" sz="quarter" idx="12"/>
          </p:nvPr>
        </p:nvSpPr>
        <p:spPr/>
        <p:txBody>
          <a:bodyPr/>
          <a:lstStyle/>
          <a:p>
            <a:r>
              <a:rPr lang="en-US"/>
              <a:t>La </a:t>
            </a:r>
            <a:r>
              <a:rPr lang="en-US" b="1"/>
              <a:t>Cache API </a:t>
            </a:r>
            <a:r>
              <a:rPr lang="en-US" err="1"/>
              <a:t>invece</a:t>
            </a:r>
            <a:r>
              <a:rPr lang="en-US"/>
              <a:t> è un </a:t>
            </a:r>
            <a:r>
              <a:rPr lang="en-US" err="1"/>
              <a:t>sistema</a:t>
            </a:r>
            <a:r>
              <a:rPr lang="en-US"/>
              <a:t> </a:t>
            </a:r>
            <a:r>
              <a:rPr lang="en-US" err="1"/>
              <a:t>che</a:t>
            </a:r>
            <a:r>
              <a:rPr lang="en-US"/>
              <a:t> </a:t>
            </a:r>
            <a:r>
              <a:rPr lang="en-US" err="1"/>
              <a:t>gestisce</a:t>
            </a:r>
            <a:r>
              <a:rPr lang="en-US"/>
              <a:t>, </a:t>
            </a:r>
            <a:r>
              <a:rPr lang="en-US" err="1"/>
              <a:t>memorizza</a:t>
            </a:r>
            <a:r>
              <a:rPr lang="en-US"/>
              <a:t> e </a:t>
            </a:r>
            <a:r>
              <a:rPr lang="en-US" err="1"/>
              <a:t>restituisce</a:t>
            </a:r>
            <a:r>
              <a:rPr lang="en-US"/>
              <a:t> le </a:t>
            </a:r>
            <a:r>
              <a:rPr lang="en-US" err="1"/>
              <a:t>richieste</a:t>
            </a:r>
            <a:r>
              <a:rPr lang="en-US"/>
              <a:t> </a:t>
            </a:r>
            <a:r>
              <a:rPr lang="en-US" err="1"/>
              <a:t>inviate</a:t>
            </a:r>
            <a:r>
              <a:rPr lang="en-US"/>
              <a:t> </a:t>
            </a:r>
            <a:r>
              <a:rPr lang="en-US" err="1"/>
              <a:t>dall’app</a:t>
            </a:r>
            <a:r>
              <a:rPr lang="en-US"/>
              <a:t> e le </a:t>
            </a:r>
            <a:r>
              <a:rPr lang="en-US" err="1"/>
              <a:t>corrispettive</a:t>
            </a:r>
            <a:r>
              <a:rPr lang="en-US"/>
              <a:t> </a:t>
            </a:r>
            <a:r>
              <a:rPr lang="en-US" err="1"/>
              <a:t>risposte</a:t>
            </a:r>
            <a:r>
              <a:rPr lang="en-US"/>
              <a:t>. </a:t>
            </a:r>
            <a:r>
              <a:rPr lang="en-US" err="1"/>
              <a:t>Lavora</a:t>
            </a:r>
            <a:r>
              <a:rPr lang="en-US"/>
              <a:t> a </a:t>
            </a:r>
            <a:r>
              <a:rPr lang="en-US" err="1"/>
              <a:t>stretto</a:t>
            </a:r>
            <a:r>
              <a:rPr lang="en-US"/>
              <a:t> </a:t>
            </a:r>
            <a:r>
              <a:rPr lang="en-US" err="1"/>
              <a:t>giro</a:t>
            </a:r>
            <a:r>
              <a:rPr lang="en-US"/>
              <a:t> con </a:t>
            </a:r>
            <a:r>
              <a:rPr lang="en-US" err="1"/>
              <a:t>il</a:t>
            </a:r>
            <a:r>
              <a:rPr lang="en-US"/>
              <a:t> </a:t>
            </a:r>
            <a:r>
              <a:rPr lang="en-US" b="1"/>
              <a:t>Service Worker, </a:t>
            </a:r>
            <a:r>
              <a:rPr lang="en-US" err="1"/>
              <a:t>dato</a:t>
            </a:r>
            <a:r>
              <a:rPr lang="en-US"/>
              <a:t> </a:t>
            </a:r>
            <a:r>
              <a:rPr lang="en-US" err="1"/>
              <a:t>che</a:t>
            </a:r>
            <a:r>
              <a:rPr lang="en-US"/>
              <a:t> </a:t>
            </a:r>
            <a:r>
              <a:rPr lang="en-US" err="1"/>
              <a:t>infatti</a:t>
            </a:r>
            <a:r>
              <a:rPr lang="en-US"/>
              <a:t> </a:t>
            </a:r>
            <a:r>
              <a:rPr lang="en-US" err="1"/>
              <a:t>il</a:t>
            </a:r>
            <a:r>
              <a:rPr lang="en-US"/>
              <a:t> </a:t>
            </a:r>
            <a:r>
              <a:rPr lang="en-US" err="1"/>
              <a:t>suo</a:t>
            </a:r>
            <a:r>
              <a:rPr lang="en-US"/>
              <a:t> </a:t>
            </a:r>
            <a:r>
              <a:rPr lang="en-US" err="1"/>
              <a:t>scopo</a:t>
            </a:r>
            <a:r>
              <a:rPr lang="en-US"/>
              <a:t> </a:t>
            </a:r>
            <a:r>
              <a:rPr lang="en-US" err="1"/>
              <a:t>principale</a:t>
            </a:r>
            <a:r>
              <a:rPr lang="en-US"/>
              <a:t> è </a:t>
            </a:r>
            <a:r>
              <a:rPr lang="en-US" err="1"/>
              <a:t>quello</a:t>
            </a:r>
            <a:r>
              <a:rPr lang="en-US"/>
              <a:t> di </a:t>
            </a:r>
            <a:r>
              <a:rPr lang="en-US" err="1"/>
              <a:t>servire</a:t>
            </a:r>
            <a:r>
              <a:rPr lang="en-US"/>
              <a:t> da backend al Service Worker </a:t>
            </a:r>
            <a:r>
              <a:rPr lang="en-US" err="1"/>
              <a:t>quando</a:t>
            </a:r>
            <a:r>
              <a:rPr lang="en-US"/>
              <a:t> </a:t>
            </a:r>
            <a:r>
              <a:rPr lang="en-US" err="1"/>
              <a:t>l’app</a:t>
            </a:r>
            <a:r>
              <a:rPr lang="en-US"/>
              <a:t> è offline, </a:t>
            </a:r>
            <a:r>
              <a:rPr lang="en-US" err="1"/>
              <a:t>avendo</a:t>
            </a:r>
            <a:r>
              <a:rPr lang="en-US"/>
              <a:t> </a:t>
            </a:r>
            <a:r>
              <a:rPr lang="en-US" err="1"/>
              <a:t>previamente</a:t>
            </a:r>
            <a:r>
              <a:rPr lang="en-US"/>
              <a:t> </a:t>
            </a:r>
            <a:r>
              <a:rPr lang="en-US" b="1" i="1"/>
              <a:t>“</a:t>
            </a:r>
            <a:r>
              <a:rPr lang="en-US" b="1" i="1" err="1"/>
              <a:t>cachato</a:t>
            </a:r>
            <a:r>
              <a:rPr lang="en-US" b="1" i="1"/>
              <a:t>”</a:t>
            </a:r>
            <a:r>
              <a:rPr lang="en-US" b="1"/>
              <a:t> </a:t>
            </a:r>
            <a:r>
              <a:rPr lang="en-US" err="1"/>
              <a:t>tutto</a:t>
            </a:r>
            <a:r>
              <a:rPr lang="en-US"/>
              <a:t> </a:t>
            </a:r>
            <a:r>
              <a:rPr lang="en-US" err="1"/>
              <a:t>il</a:t>
            </a:r>
            <a:r>
              <a:rPr lang="en-US"/>
              <a:t> </a:t>
            </a:r>
            <a:r>
              <a:rPr lang="en-US" err="1"/>
              <a:t>necessario</a:t>
            </a:r>
            <a:endParaRPr lang="en-US"/>
          </a:p>
        </p:txBody>
      </p:sp>
      <p:sp>
        <p:nvSpPr>
          <p:cNvPr id="4" name="Footer Placeholder 3">
            <a:extLst>
              <a:ext uri="{FF2B5EF4-FFF2-40B4-BE49-F238E27FC236}">
                <a16:creationId xmlns:a16="http://schemas.microsoft.com/office/drawing/2014/main" id="{A4695730-0F4A-4A04-B9A4-D6C89A514D4E}"/>
              </a:ext>
            </a:extLst>
          </p:cNvPr>
          <p:cNvSpPr>
            <a:spLocks noGrp="1"/>
          </p:cNvSpPr>
          <p:nvPr>
            <p:ph type="ftr" sz="quarter" idx="13"/>
          </p:nvPr>
        </p:nvSpPr>
        <p:spPr/>
        <p:txBody>
          <a:bodyPr/>
          <a:lstStyle/>
          <a:p>
            <a:pPr>
              <a:defRPr/>
            </a:pPr>
            <a:r>
              <a:rPr lang="it-IT"/>
              <a:t>www.dotnetcode.it</a:t>
            </a:r>
          </a:p>
        </p:txBody>
      </p:sp>
    </p:spTree>
    <p:extLst>
      <p:ext uri="{BB962C8B-B14F-4D97-AF65-F5344CB8AC3E}">
        <p14:creationId xmlns:p14="http://schemas.microsoft.com/office/powerpoint/2010/main" val="3914518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5DC5C2A-57B0-457D-A38E-35B679F0AAA7}"/>
              </a:ext>
            </a:extLst>
          </p:cNvPr>
          <p:cNvSpPr>
            <a:spLocks noGrp="1"/>
          </p:cNvSpPr>
          <p:nvPr>
            <p:ph type="title"/>
          </p:nvPr>
        </p:nvSpPr>
        <p:spPr/>
        <p:txBody>
          <a:bodyPr/>
          <a:lstStyle/>
          <a:p>
            <a:endParaRPr lang="it-IT"/>
          </a:p>
        </p:txBody>
      </p:sp>
      <p:sp>
        <p:nvSpPr>
          <p:cNvPr id="4" name="Segnaposto piè di pagina 3">
            <a:extLst>
              <a:ext uri="{FF2B5EF4-FFF2-40B4-BE49-F238E27FC236}">
                <a16:creationId xmlns:a16="http://schemas.microsoft.com/office/drawing/2014/main" id="{0827B378-2E6C-4BAC-B4AB-3C075DE77A3A}"/>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200" b="0" i="0" u="none" strike="noStrike" kern="1200" cap="none" spc="0" normalizeH="0" baseline="0" noProof="0">
              <a:ln>
                <a:noFill/>
              </a:ln>
              <a:solidFill>
                <a:prstClr val="white">
                  <a:tint val="75000"/>
                </a:prstClr>
              </a:solidFill>
              <a:effectLst/>
              <a:uLnTx/>
              <a:uFillTx/>
              <a:latin typeface="Segoe UI"/>
              <a:ea typeface="+mn-ea"/>
              <a:cs typeface="+mn-cs"/>
            </a:endParaRPr>
          </a:p>
        </p:txBody>
      </p:sp>
      <p:sp>
        <p:nvSpPr>
          <p:cNvPr id="2" name="Segnaposto testo 1">
            <a:extLst>
              <a:ext uri="{FF2B5EF4-FFF2-40B4-BE49-F238E27FC236}">
                <a16:creationId xmlns:a16="http://schemas.microsoft.com/office/drawing/2014/main" id="{7590D345-8D7D-41EA-B859-24C38D48F345}"/>
              </a:ext>
            </a:extLst>
          </p:cNvPr>
          <p:cNvSpPr>
            <a:spLocks noGrp="1"/>
          </p:cNvSpPr>
          <p:nvPr>
            <p:ph type="body" sz="quarter" idx="12"/>
          </p:nvPr>
        </p:nvSpPr>
        <p:spPr/>
        <p:txBody>
          <a:bodyPr anchor="ctr"/>
          <a:lstStyle/>
          <a:p>
            <a:pPr algn="ctr"/>
            <a:r>
              <a:rPr lang="it-IT" sz="6000"/>
              <a:t>Fluent Design System</a:t>
            </a:r>
          </a:p>
        </p:txBody>
      </p:sp>
    </p:spTree>
    <p:extLst>
      <p:ext uri="{BB962C8B-B14F-4D97-AF65-F5344CB8AC3E}">
        <p14:creationId xmlns:p14="http://schemas.microsoft.com/office/powerpoint/2010/main" val="3619119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a:xfrm>
            <a:off x="695400" y="3008807"/>
            <a:ext cx="11162167" cy="1502470"/>
          </a:xfrm>
        </p:spPr>
        <p:txBody>
          <a:bodyPr rtlCol="0" anchor="ctr">
            <a:normAutofit fontScale="92500" lnSpcReduction="20000"/>
          </a:bodyPr>
          <a:lstStyle/>
          <a:p>
            <a:pPr algn="ctr" eaLnBrk="1" fontAlgn="auto" hangingPunct="1">
              <a:spcAft>
                <a:spcPts val="0"/>
              </a:spcAft>
              <a:defRPr/>
            </a:pPr>
            <a:r>
              <a:rPr lang="en-US" sz="5400" b="1">
                <a:effectLst>
                  <a:outerShdw blurRad="38100" dist="38100" dir="2700000" algn="tl">
                    <a:srgbClr val="000000">
                      <a:alpha val="43137"/>
                    </a:srgbClr>
                  </a:outerShdw>
                </a:effectLst>
                <a:latin typeface="+mn-lt"/>
                <a:cs typeface="Arial" panose="020B0604020202020204" pitchFamily="34" charset="0"/>
              </a:rPr>
              <a:t>Fluent Design e </a:t>
            </a:r>
          </a:p>
          <a:p>
            <a:pPr algn="ctr" eaLnBrk="1" fontAlgn="auto" hangingPunct="1">
              <a:spcAft>
                <a:spcPts val="0"/>
              </a:spcAft>
              <a:defRPr/>
            </a:pPr>
            <a:r>
              <a:rPr lang="en-US" sz="5400" b="1">
                <a:effectLst>
                  <a:outerShdw blurRad="38100" dist="38100" dir="2700000" algn="tl">
                    <a:srgbClr val="000000">
                      <a:alpha val="43137"/>
                    </a:srgbClr>
                  </a:outerShdw>
                </a:effectLst>
                <a:latin typeface="+mn-lt"/>
                <a:cs typeface="Arial" panose="020B0604020202020204" pitchFamily="34" charset="0"/>
              </a:rPr>
              <a:t>Progressive Web App (PWA)</a:t>
            </a:r>
          </a:p>
        </p:txBody>
      </p:sp>
      <p:sp>
        <p:nvSpPr>
          <p:cNvPr id="7" name="Segnaposto testo 6"/>
          <p:cNvSpPr>
            <a:spLocks noGrp="1"/>
          </p:cNvSpPr>
          <p:nvPr>
            <p:ph type="body" sz="quarter" idx="13"/>
          </p:nvPr>
        </p:nvSpPr>
        <p:spPr>
          <a:xfrm>
            <a:off x="695400" y="2060848"/>
            <a:ext cx="11162167" cy="741510"/>
          </a:xfrm>
        </p:spPr>
        <p:txBody>
          <a:bodyPr/>
          <a:lstStyle/>
          <a:p>
            <a:pPr algn="ctr"/>
            <a:r>
              <a:rPr lang="it-IT" sz="4000" b="1">
                <a:solidFill>
                  <a:srgbClr val="009ACF"/>
                </a:solidFill>
                <a:effectLst>
                  <a:outerShdw blurRad="38100" dist="38100" dir="2700000" algn="tl">
                    <a:srgbClr val="000000">
                      <a:alpha val="43137"/>
                    </a:srgbClr>
                  </a:outerShdw>
                </a:effectLst>
                <a:latin typeface="+mn-lt"/>
                <a:cs typeface="Arial" panose="020B0604020202020204" pitchFamily="34" charset="0"/>
              </a:rPr>
              <a:t>Benvenuti</a:t>
            </a:r>
          </a:p>
        </p:txBody>
      </p:sp>
      <p:sp>
        <p:nvSpPr>
          <p:cNvPr id="4" name="Footer Placeholder 3"/>
          <p:cNvSpPr>
            <a:spLocks noGrp="1"/>
          </p:cNvSpPr>
          <p:nvPr>
            <p:ph type="ftr" sz="quarter" idx="14"/>
          </p:nvPr>
        </p:nvSpPr>
        <p:spPr/>
        <p:txBody>
          <a:bodyPr/>
          <a:lstStyle/>
          <a:p>
            <a:pPr>
              <a:defRPr/>
            </a:pPr>
            <a:endParaRPr lang="it-IT"/>
          </a:p>
        </p:txBody>
      </p:sp>
      <p:sp>
        <p:nvSpPr>
          <p:cNvPr id="11" name="CasellaDiTesto 10"/>
          <p:cNvSpPr txBox="1"/>
          <p:nvPr/>
        </p:nvSpPr>
        <p:spPr>
          <a:xfrm>
            <a:off x="1036157" y="0"/>
            <a:ext cx="3793026" cy="707886"/>
          </a:xfrm>
          <a:prstGeom prst="rect">
            <a:avLst/>
          </a:prstGeom>
          <a:noFill/>
        </p:spPr>
        <p:txBody>
          <a:bodyPr wrap="none" rtlCol="0">
            <a:spAutoFit/>
          </a:bodyPr>
          <a:lstStyle/>
          <a:p>
            <a:r>
              <a:rPr lang="it-IT" sz="4000" b="1">
                <a:solidFill>
                  <a:srgbClr val="009ACF"/>
                </a:solidFill>
                <a:effectLst>
                  <a:outerShdw blurRad="38100" dist="38100" dir="2700000" algn="tl">
                    <a:srgbClr val="000000">
                      <a:alpha val="43137"/>
                    </a:srgbClr>
                  </a:outerShdw>
                </a:effectLst>
                <a:latin typeface="+mn-lt"/>
              </a:rPr>
              <a:t>DotNetCode.IT</a:t>
            </a:r>
            <a:endParaRPr lang="it-IT" b="1">
              <a:solidFill>
                <a:srgbClr val="009ACF"/>
              </a:solidFill>
              <a:effectLst>
                <a:outerShdw blurRad="38100" dist="38100" dir="2700000" algn="tl">
                  <a:srgbClr val="000000">
                    <a:alpha val="43137"/>
                  </a:srgbClr>
                </a:outerShdw>
              </a:effectLst>
              <a:latin typeface="+mn-lt"/>
            </a:endParaRPr>
          </a:p>
        </p:txBody>
      </p:sp>
      <p:sp>
        <p:nvSpPr>
          <p:cNvPr id="12" name="CasellaDiTesto 11"/>
          <p:cNvSpPr txBox="1"/>
          <p:nvPr/>
        </p:nvSpPr>
        <p:spPr>
          <a:xfrm>
            <a:off x="1179626" y="594742"/>
            <a:ext cx="3506088" cy="338554"/>
          </a:xfrm>
          <a:prstGeom prst="rect">
            <a:avLst/>
          </a:prstGeom>
          <a:noFill/>
        </p:spPr>
        <p:txBody>
          <a:bodyPr wrap="none" rtlCol="0">
            <a:spAutoFit/>
          </a:bodyPr>
          <a:lstStyle/>
          <a:p>
            <a:r>
              <a:rPr lang="it-IT" sz="1600" b="1">
                <a:solidFill>
                  <a:schemeClr val="tx1">
                    <a:lumMod val="65000"/>
                  </a:schemeClr>
                </a:solidFill>
                <a:effectLst>
                  <a:outerShdw blurRad="38100" dist="38100" dir="2700000" algn="tl">
                    <a:srgbClr val="000000">
                      <a:alpha val="43137"/>
                    </a:srgbClr>
                  </a:outerShdw>
                </a:effectLst>
                <a:latin typeface="+mn-lt"/>
              </a:rPr>
              <a:t>Microsoft</a:t>
            </a:r>
            <a:r>
              <a:rPr lang="it-IT" sz="1600" b="1" baseline="0">
                <a:solidFill>
                  <a:schemeClr val="tx1">
                    <a:lumMod val="65000"/>
                  </a:schemeClr>
                </a:solidFill>
                <a:effectLst>
                  <a:outerShdw blurRad="38100" dist="38100" dir="2700000" algn="tl">
                    <a:srgbClr val="000000">
                      <a:alpha val="43137"/>
                    </a:srgbClr>
                  </a:outerShdw>
                </a:effectLst>
                <a:latin typeface="+mn-lt"/>
              </a:rPr>
              <a:t> </a:t>
            </a:r>
            <a:r>
              <a:rPr lang="it-IT" sz="1600" b="1" baseline="0" err="1">
                <a:solidFill>
                  <a:schemeClr val="tx1">
                    <a:lumMod val="65000"/>
                  </a:schemeClr>
                </a:solidFill>
                <a:effectLst>
                  <a:outerShdw blurRad="38100" dist="38100" dir="2700000" algn="tl">
                    <a:srgbClr val="000000">
                      <a:alpha val="43137"/>
                    </a:srgbClr>
                  </a:outerShdw>
                </a:effectLst>
                <a:latin typeface="+mn-lt"/>
              </a:rPr>
              <a:t>.Net</a:t>
            </a:r>
            <a:r>
              <a:rPr lang="it-IT" sz="1600" b="1" baseline="0">
                <a:solidFill>
                  <a:schemeClr val="tx1">
                    <a:lumMod val="65000"/>
                  </a:schemeClr>
                </a:solidFill>
                <a:effectLst>
                  <a:outerShdw blurRad="38100" dist="38100" dir="2700000" algn="tl">
                    <a:srgbClr val="000000">
                      <a:alpha val="43137"/>
                    </a:srgbClr>
                  </a:outerShdw>
                </a:effectLst>
                <a:latin typeface="+mn-lt"/>
              </a:rPr>
              <a:t> </a:t>
            </a:r>
            <a:r>
              <a:rPr lang="it-IT" sz="1600" b="1" baseline="0" err="1">
                <a:solidFill>
                  <a:schemeClr val="tx1">
                    <a:lumMod val="65000"/>
                  </a:schemeClr>
                </a:solidFill>
                <a:effectLst>
                  <a:outerShdw blurRad="38100" dist="38100" dir="2700000" algn="tl">
                    <a:srgbClr val="000000">
                      <a:alpha val="43137"/>
                    </a:srgbClr>
                  </a:outerShdw>
                </a:effectLst>
                <a:latin typeface="+mn-lt"/>
              </a:rPr>
              <a:t>Coding</a:t>
            </a:r>
            <a:r>
              <a:rPr lang="it-IT" sz="1600" b="1" baseline="0">
                <a:solidFill>
                  <a:schemeClr val="tx1">
                    <a:lumMod val="65000"/>
                  </a:schemeClr>
                </a:solidFill>
                <a:effectLst>
                  <a:outerShdw blurRad="38100" dist="38100" dir="2700000" algn="tl">
                    <a:srgbClr val="000000">
                      <a:alpha val="43137"/>
                    </a:srgbClr>
                  </a:outerShdw>
                </a:effectLst>
                <a:latin typeface="+mn-lt"/>
              </a:rPr>
              <a:t> Community</a:t>
            </a:r>
            <a:endParaRPr lang="it-IT" sz="2800" b="1">
              <a:solidFill>
                <a:schemeClr val="tx1">
                  <a:lumMod val="65000"/>
                </a:schemeClr>
              </a:solidFill>
              <a:effectLst>
                <a:outerShdw blurRad="38100" dist="38100" dir="2700000" algn="tl">
                  <a:srgbClr val="000000">
                    <a:alpha val="43137"/>
                  </a:srgbClr>
                </a:outerShdw>
              </a:effectLst>
              <a:latin typeface="+mn-lt"/>
            </a:endParaRPr>
          </a:p>
        </p:txBody>
      </p:sp>
      <p:pic>
        <p:nvPicPr>
          <p:cNvPr id="1028" name="Picture 4" descr="http://www.dotnetcode.it/wp-content/uploads/2018/01/jetbrain-300x300.png">
            <a:extLst>
              <a:ext uri="{FF2B5EF4-FFF2-40B4-BE49-F238E27FC236}">
                <a16:creationId xmlns:a16="http://schemas.microsoft.com/office/drawing/2014/main" id="{11F80E98-BE81-45F7-81A4-9145A64AACE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78965" y="5878959"/>
            <a:ext cx="954782" cy="9547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dotnetcode.it/wp-content/uploads/2018/01/telerik-300x300.png">
            <a:extLst>
              <a:ext uri="{FF2B5EF4-FFF2-40B4-BE49-F238E27FC236}">
                <a16:creationId xmlns:a16="http://schemas.microsoft.com/office/drawing/2014/main" id="{B4D46572-E557-40D4-A1B1-3561D88221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6346" y="5878959"/>
            <a:ext cx="954782" cy="9547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dotnetcode.it/wp-content/uploads/2018/01/Everleap-300x300.png">
            <a:extLst>
              <a:ext uri="{FF2B5EF4-FFF2-40B4-BE49-F238E27FC236}">
                <a16:creationId xmlns:a16="http://schemas.microsoft.com/office/drawing/2014/main" id="{88560CA7-238A-4B24-B4F6-679D22A953E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1108" y="5878959"/>
            <a:ext cx="954782" cy="95478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dotnetcode.it/wp-content/uploads/2018/01/dotnet_logo-300x300.png">
            <a:extLst>
              <a:ext uri="{FF2B5EF4-FFF2-40B4-BE49-F238E27FC236}">
                <a16:creationId xmlns:a16="http://schemas.microsoft.com/office/drawing/2014/main" id="{F22BF004-E31C-4BA6-9D84-07BBC8F1969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1584" y="5878959"/>
            <a:ext cx="954782" cy="95478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dotnetcode.it/wp-content/uploads/2018/01/aspose-300x300.png">
            <a:extLst>
              <a:ext uri="{FF2B5EF4-FFF2-40B4-BE49-F238E27FC236}">
                <a16:creationId xmlns:a16="http://schemas.microsoft.com/office/drawing/2014/main" id="{87B66CB2-38A3-49AD-9C4A-63E4AF3BAD6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33727" y="5878959"/>
            <a:ext cx="954782" cy="9547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isultati immagini per .net foundation bot">
            <a:extLst>
              <a:ext uri="{FF2B5EF4-FFF2-40B4-BE49-F238E27FC236}">
                <a16:creationId xmlns:a16="http://schemas.microsoft.com/office/drawing/2014/main" id="{D46B172B-6579-486C-8132-EE50AF1CAB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967" y="4816279"/>
            <a:ext cx="1465861" cy="15506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s://lh3.googleusercontent.com/SWkvsA8RPURCc_kwMQCQtStvW--zaUuz66jWjWCL8u2riBlwH4UZt_W2qL7ATq1YRCWeLxh8D4x-YEngNdbWlKD5aILoLscAjL6BdmMXOgWU0BPYv803R-gw4i4Lcc3omxlw3n4">
            <a:extLst>
              <a:ext uri="{FF2B5EF4-FFF2-40B4-BE49-F238E27FC236}">
                <a16:creationId xmlns:a16="http://schemas.microsoft.com/office/drawing/2014/main" id="{07563226-72FC-4CD7-8D79-C7A8A5C0058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30750" y="404664"/>
            <a:ext cx="4621394" cy="1511581"/>
          </a:xfrm>
          <a:prstGeom prst="rect">
            <a:avLst/>
          </a:prstGeom>
          <a:noFill/>
          <a:extLst>
            <a:ext uri="{909E8E84-426E-40DD-AFC4-6F175D3DCCD1}">
              <a14:hiddenFill xmlns:a14="http://schemas.microsoft.com/office/drawing/2010/main">
                <a:solidFill>
                  <a:srgbClr val="FFFFFF"/>
                </a:solidFill>
              </a14:hiddenFill>
            </a:ext>
          </a:extLst>
        </p:spPr>
      </p:pic>
      <p:pic>
        <p:nvPicPr>
          <p:cNvPr id="15" name="Immagine 14">
            <a:extLst>
              <a:ext uri="{FF2B5EF4-FFF2-40B4-BE49-F238E27FC236}">
                <a16:creationId xmlns:a16="http://schemas.microsoft.com/office/drawing/2014/main" id="{E13E770B-EECA-487F-A598-5075B4A1195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22371" y="5889510"/>
            <a:ext cx="954782" cy="954782"/>
          </a:xfrm>
          <a:prstGeom prst="rect">
            <a:avLst/>
          </a:prstGeom>
        </p:spPr>
      </p:pic>
    </p:spTree>
    <p:extLst>
      <p:ext uri="{BB962C8B-B14F-4D97-AF65-F5344CB8AC3E}">
        <p14:creationId xmlns:p14="http://schemas.microsoft.com/office/powerpoint/2010/main" val="3711829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9FA60-6B78-4873-BED9-8C09470A09D7}"/>
              </a:ext>
            </a:extLst>
          </p:cNvPr>
          <p:cNvSpPr>
            <a:spLocks noGrp="1"/>
          </p:cNvSpPr>
          <p:nvPr>
            <p:ph type="title"/>
          </p:nvPr>
        </p:nvSpPr>
        <p:spPr bwMode="auto">
          <a:xfrm>
            <a:off x="1199456" y="188913"/>
            <a:ext cx="10382944" cy="706437"/>
          </a:xfrm>
          <a:prstGeom prst="rect">
            <a:avLst/>
          </a:prstGeom>
          <a:noFill/>
          <a:ln>
            <a:noFill/>
          </a:ln>
        </p:spPr>
        <p:txBody>
          <a:bodyPr wrap="square" anchor="ctr">
            <a:normAutofit/>
          </a:bodyPr>
          <a:lstStyle/>
          <a:p>
            <a:r>
              <a:rPr lang="en-US"/>
              <a:t>Fluent Design System</a:t>
            </a:r>
          </a:p>
        </p:txBody>
      </p:sp>
      <p:sp>
        <p:nvSpPr>
          <p:cNvPr id="3" name="Text Placeholder 2">
            <a:extLst>
              <a:ext uri="{FF2B5EF4-FFF2-40B4-BE49-F238E27FC236}">
                <a16:creationId xmlns:a16="http://schemas.microsoft.com/office/drawing/2014/main" id="{FF1164FE-A5CD-4418-92DF-2A1EC3DD84F1}"/>
              </a:ext>
            </a:extLst>
          </p:cNvPr>
          <p:cNvSpPr>
            <a:spLocks noGrp="1"/>
          </p:cNvSpPr>
          <p:nvPr>
            <p:ph type="body" sz="quarter" idx="12"/>
          </p:nvPr>
        </p:nvSpPr>
        <p:spPr bwMode="auto">
          <a:xfrm>
            <a:off x="334434" y="3501008"/>
            <a:ext cx="11523133" cy="2448272"/>
          </a:xfrm>
          <a:prstGeom prst="rect">
            <a:avLst/>
          </a:prstGeom>
          <a:noFill/>
          <a:ln>
            <a:noFill/>
          </a:ln>
        </p:spPr>
        <p:txBody>
          <a:bodyPr wrap="square" anchor="t">
            <a:normAutofit/>
          </a:bodyPr>
          <a:lstStyle/>
          <a:p>
            <a:pPr>
              <a:lnSpc>
                <a:spcPct val="90000"/>
              </a:lnSpc>
            </a:pPr>
            <a:r>
              <a:rPr lang="en-US"/>
              <a:t>Il Fluent Design System è un </a:t>
            </a:r>
            <a:r>
              <a:rPr lang="en-US" err="1"/>
              <a:t>linguaggio</a:t>
            </a:r>
            <a:r>
              <a:rPr lang="en-US"/>
              <a:t> di design </a:t>
            </a:r>
            <a:r>
              <a:rPr lang="en-US" err="1"/>
              <a:t>sviluppato</a:t>
            </a:r>
            <a:r>
              <a:rPr lang="en-US"/>
              <a:t> da Microsoft a </a:t>
            </a:r>
            <a:r>
              <a:rPr lang="en-US" err="1"/>
              <a:t>partire</a:t>
            </a:r>
            <a:r>
              <a:rPr lang="en-US"/>
              <a:t> dal 2017 </a:t>
            </a:r>
            <a:r>
              <a:rPr lang="en-US" err="1"/>
              <a:t>che</a:t>
            </a:r>
            <a:r>
              <a:rPr lang="en-US"/>
              <a:t> </a:t>
            </a:r>
            <a:r>
              <a:rPr lang="en-US" err="1"/>
              <a:t>va</a:t>
            </a:r>
            <a:r>
              <a:rPr lang="en-US"/>
              <a:t> a </a:t>
            </a:r>
            <a:r>
              <a:rPr lang="en-US" err="1"/>
              <a:t>sostituire</a:t>
            </a:r>
            <a:r>
              <a:rPr lang="en-US"/>
              <a:t> e </a:t>
            </a:r>
            <a:r>
              <a:rPr lang="en-US" err="1"/>
              <a:t>rinnovare</a:t>
            </a:r>
            <a:r>
              <a:rPr lang="en-US"/>
              <a:t> </a:t>
            </a:r>
            <a:r>
              <a:rPr lang="en-US" err="1"/>
              <a:t>il</a:t>
            </a:r>
            <a:r>
              <a:rPr lang="en-US"/>
              <a:t> Metro Design System. </a:t>
            </a:r>
            <a:r>
              <a:rPr lang="en-US" err="1"/>
              <a:t>Inizialmente</a:t>
            </a:r>
            <a:r>
              <a:rPr lang="en-US"/>
              <a:t> </a:t>
            </a:r>
            <a:r>
              <a:rPr lang="en-US" err="1"/>
              <a:t>sviluppato</a:t>
            </a:r>
            <a:r>
              <a:rPr lang="en-US"/>
              <a:t> per Windows 10, è </a:t>
            </a:r>
            <a:r>
              <a:rPr lang="en-US" err="1"/>
              <a:t>stato</a:t>
            </a:r>
            <a:r>
              <a:rPr lang="en-US"/>
              <a:t> poi </a:t>
            </a:r>
            <a:r>
              <a:rPr lang="en-US" err="1"/>
              <a:t>ampliato</a:t>
            </a:r>
            <a:r>
              <a:rPr lang="en-US"/>
              <a:t> a </a:t>
            </a:r>
            <a:r>
              <a:rPr lang="en-US" err="1"/>
              <a:t>varie</a:t>
            </a:r>
            <a:r>
              <a:rPr lang="en-US"/>
              <a:t> </a:t>
            </a:r>
            <a:r>
              <a:rPr lang="en-US" err="1"/>
              <a:t>piattaforme</a:t>
            </a:r>
            <a:r>
              <a:rPr lang="en-US"/>
              <a:t> e framework, </a:t>
            </a:r>
            <a:r>
              <a:rPr lang="en-US" err="1"/>
              <a:t>tra</a:t>
            </a:r>
            <a:r>
              <a:rPr lang="en-US"/>
              <a:t> cui iOS, Android, UWA/UWP e Web.</a:t>
            </a:r>
          </a:p>
        </p:txBody>
      </p:sp>
      <p:pic>
        <p:nvPicPr>
          <p:cNvPr id="6" name="Picture 5" descr="Microsoft Fluent design system">
            <a:extLst>
              <a:ext uri="{FF2B5EF4-FFF2-40B4-BE49-F238E27FC236}">
                <a16:creationId xmlns:a16="http://schemas.microsoft.com/office/drawing/2014/main" id="{AA52D036-9584-4EA3-A8F0-EF32479FBF75}"/>
              </a:ext>
            </a:extLst>
          </p:cNvPr>
          <p:cNvPicPr>
            <a:picLocks noChangeAspect="1"/>
          </p:cNvPicPr>
          <p:nvPr/>
        </p:nvPicPr>
        <p:blipFill rotWithShape="1">
          <a:blip r:embed="rId2">
            <a:extLst>
              <a:ext uri="{28A0092B-C50C-407E-A947-70E740481C1C}">
                <a14:useLocalDpi xmlns:a14="http://schemas.microsoft.com/office/drawing/2010/main" val="0"/>
              </a:ext>
            </a:extLst>
          </a:blip>
          <a:srcRect t="29862" b="41839"/>
          <a:stretch/>
        </p:blipFill>
        <p:spPr>
          <a:xfrm>
            <a:off x="624418" y="1484314"/>
            <a:ext cx="10957983" cy="1872678"/>
          </a:xfrm>
          <a:prstGeom prst="rect">
            <a:avLst/>
          </a:prstGeom>
          <a:noFill/>
        </p:spPr>
      </p:pic>
      <p:sp>
        <p:nvSpPr>
          <p:cNvPr id="4" name="Footer Placeholder 3">
            <a:extLst>
              <a:ext uri="{FF2B5EF4-FFF2-40B4-BE49-F238E27FC236}">
                <a16:creationId xmlns:a16="http://schemas.microsoft.com/office/drawing/2014/main" id="{A4695730-0F4A-4A04-B9A4-D6C89A514D4E}"/>
              </a:ext>
            </a:extLst>
          </p:cNvPr>
          <p:cNvSpPr>
            <a:spLocks noGrp="1"/>
          </p:cNvSpPr>
          <p:nvPr>
            <p:ph type="ftr" sz="quarter" idx="14"/>
          </p:nvPr>
        </p:nvSpPr>
        <p:spPr>
          <a:xfrm>
            <a:off x="2121747" y="6356350"/>
            <a:ext cx="8678015" cy="365125"/>
          </a:xfrm>
          <a:prstGeom prst="rect">
            <a:avLst/>
          </a:prstGeo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it-IT" b="0" i="0" u="none" strike="noStrike" kern="1200" cap="none" spc="0" normalizeH="0" baseline="0" noProof="0">
                <a:ln>
                  <a:noFill/>
                </a:ln>
                <a:effectLst/>
                <a:uLnTx/>
                <a:uFillTx/>
              </a:rPr>
              <a:t>www.dotnetcode.it</a:t>
            </a:r>
          </a:p>
        </p:txBody>
      </p:sp>
    </p:spTree>
    <p:extLst>
      <p:ext uri="{BB962C8B-B14F-4D97-AF65-F5344CB8AC3E}">
        <p14:creationId xmlns:p14="http://schemas.microsoft.com/office/powerpoint/2010/main" val="4205307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9FA60-6B78-4873-BED9-8C09470A09D7}"/>
              </a:ext>
            </a:extLst>
          </p:cNvPr>
          <p:cNvSpPr>
            <a:spLocks noGrp="1"/>
          </p:cNvSpPr>
          <p:nvPr>
            <p:ph type="title"/>
          </p:nvPr>
        </p:nvSpPr>
        <p:spPr bwMode="auto">
          <a:xfrm>
            <a:off x="1199456" y="188913"/>
            <a:ext cx="10382944" cy="706437"/>
          </a:xfrm>
          <a:prstGeom prst="rect">
            <a:avLst/>
          </a:prstGeom>
          <a:noFill/>
          <a:ln>
            <a:noFill/>
          </a:ln>
        </p:spPr>
        <p:txBody>
          <a:bodyPr wrap="square" anchor="ctr">
            <a:normAutofit/>
          </a:bodyPr>
          <a:lstStyle/>
          <a:p>
            <a:r>
              <a:rPr lang="en-US"/>
              <a:t>Fluent Design System - </a:t>
            </a:r>
            <a:r>
              <a:rPr lang="en-US" err="1"/>
              <a:t>Elementi</a:t>
            </a:r>
            <a:endParaRPr lang="en-US"/>
          </a:p>
        </p:txBody>
      </p:sp>
      <p:sp>
        <p:nvSpPr>
          <p:cNvPr id="3" name="Text Placeholder 2">
            <a:extLst>
              <a:ext uri="{FF2B5EF4-FFF2-40B4-BE49-F238E27FC236}">
                <a16:creationId xmlns:a16="http://schemas.microsoft.com/office/drawing/2014/main" id="{FF1164FE-A5CD-4418-92DF-2A1EC3DD84F1}"/>
              </a:ext>
            </a:extLst>
          </p:cNvPr>
          <p:cNvSpPr>
            <a:spLocks noGrp="1"/>
          </p:cNvSpPr>
          <p:nvPr>
            <p:ph type="body" sz="quarter" idx="12"/>
          </p:nvPr>
        </p:nvSpPr>
        <p:spPr bwMode="auto">
          <a:xfrm>
            <a:off x="334433" y="1177578"/>
            <a:ext cx="11523133" cy="4857462"/>
          </a:xfrm>
          <a:prstGeom prst="rect">
            <a:avLst/>
          </a:prstGeom>
          <a:noFill/>
          <a:ln>
            <a:noFill/>
          </a:ln>
        </p:spPr>
        <p:txBody>
          <a:bodyPr wrap="square" anchor="t">
            <a:normAutofit/>
          </a:bodyPr>
          <a:lstStyle/>
          <a:p>
            <a:pPr>
              <a:lnSpc>
                <a:spcPct val="90000"/>
              </a:lnSpc>
            </a:pPr>
            <a:r>
              <a:rPr lang="en-US"/>
              <a:t>Microsoft ha </a:t>
            </a:r>
            <a:r>
              <a:rPr lang="en-US" err="1"/>
              <a:t>disegnato</a:t>
            </a:r>
            <a:r>
              <a:rPr lang="en-US"/>
              <a:t> </a:t>
            </a:r>
            <a:r>
              <a:rPr lang="en-US" err="1"/>
              <a:t>il</a:t>
            </a:r>
            <a:r>
              <a:rPr lang="en-US"/>
              <a:t> Fluent Design </a:t>
            </a:r>
            <a:r>
              <a:rPr lang="en-US" err="1"/>
              <a:t>evolvendo</a:t>
            </a:r>
            <a:r>
              <a:rPr lang="en-US"/>
              <a:t> lo stile Metro </a:t>
            </a:r>
            <a:r>
              <a:rPr lang="en-US" err="1"/>
              <a:t>tipico</a:t>
            </a:r>
            <a:r>
              <a:rPr lang="en-US"/>
              <a:t> di Windows 8 ma </a:t>
            </a:r>
            <a:r>
              <a:rPr lang="en-US" err="1"/>
              <a:t>basandolo</a:t>
            </a:r>
            <a:r>
              <a:rPr lang="en-US"/>
              <a:t> </a:t>
            </a:r>
            <a:r>
              <a:rPr lang="en-US" err="1"/>
              <a:t>su</a:t>
            </a:r>
            <a:r>
              <a:rPr lang="en-US"/>
              <a:t> 5 </a:t>
            </a:r>
            <a:r>
              <a:rPr lang="en-US" err="1"/>
              <a:t>elementi</a:t>
            </a:r>
            <a:r>
              <a:rPr lang="en-US"/>
              <a:t>:</a:t>
            </a:r>
          </a:p>
          <a:p>
            <a:pPr marL="457200" indent="-457200">
              <a:lnSpc>
                <a:spcPct val="90000"/>
              </a:lnSpc>
              <a:buFont typeface="Arial" panose="020B0604020202020204" pitchFamily="34" charset="0"/>
              <a:buChar char="•"/>
            </a:pPr>
            <a:r>
              <a:rPr lang="en-US"/>
              <a:t>Luce</a:t>
            </a:r>
          </a:p>
          <a:p>
            <a:pPr marL="457200" indent="-457200">
              <a:lnSpc>
                <a:spcPct val="90000"/>
              </a:lnSpc>
              <a:buFont typeface="Arial" panose="020B0604020202020204" pitchFamily="34" charset="0"/>
              <a:buChar char="•"/>
            </a:pPr>
            <a:r>
              <a:rPr lang="en-US" err="1"/>
              <a:t>Profondità</a:t>
            </a:r>
            <a:endParaRPr lang="en-US"/>
          </a:p>
          <a:p>
            <a:pPr marL="457200" indent="-457200">
              <a:lnSpc>
                <a:spcPct val="90000"/>
              </a:lnSpc>
              <a:buFont typeface="Arial" panose="020B0604020202020204" pitchFamily="34" charset="0"/>
              <a:buChar char="•"/>
            </a:pPr>
            <a:r>
              <a:rPr lang="en-US" err="1"/>
              <a:t>Movimento</a:t>
            </a:r>
            <a:endParaRPr lang="en-US"/>
          </a:p>
          <a:p>
            <a:pPr marL="457200" indent="-457200">
              <a:lnSpc>
                <a:spcPct val="90000"/>
              </a:lnSpc>
              <a:buFont typeface="Arial" panose="020B0604020202020204" pitchFamily="34" charset="0"/>
              <a:buChar char="•"/>
            </a:pPr>
            <a:r>
              <a:rPr lang="en-US" err="1"/>
              <a:t>L’aspetto</a:t>
            </a:r>
            <a:r>
              <a:rPr lang="en-US"/>
              <a:t> </a:t>
            </a:r>
            <a:r>
              <a:rPr lang="en-US" b="1" i="1" err="1"/>
              <a:t>Materiale</a:t>
            </a:r>
            <a:endParaRPr lang="en-US" b="1" i="1"/>
          </a:p>
          <a:p>
            <a:pPr marL="457200" indent="-457200">
              <a:lnSpc>
                <a:spcPct val="90000"/>
              </a:lnSpc>
              <a:buFont typeface="Arial" panose="020B0604020202020204" pitchFamily="34" charset="0"/>
              <a:buChar char="•"/>
            </a:pPr>
            <a:r>
              <a:rPr lang="en-US"/>
              <a:t>Scala (come la UI cambia da device in device)</a:t>
            </a:r>
          </a:p>
          <a:p>
            <a:pPr marL="457200" indent="-457200">
              <a:lnSpc>
                <a:spcPct val="90000"/>
              </a:lnSpc>
              <a:buFont typeface="Arial" panose="020B0604020202020204" pitchFamily="34" charset="0"/>
              <a:buChar char="•"/>
            </a:pPr>
            <a:endParaRPr lang="en-US"/>
          </a:p>
        </p:txBody>
      </p:sp>
      <p:sp>
        <p:nvSpPr>
          <p:cNvPr id="4" name="Footer Placeholder 3">
            <a:extLst>
              <a:ext uri="{FF2B5EF4-FFF2-40B4-BE49-F238E27FC236}">
                <a16:creationId xmlns:a16="http://schemas.microsoft.com/office/drawing/2014/main" id="{A4695730-0F4A-4A04-B9A4-D6C89A514D4E}"/>
              </a:ext>
            </a:extLst>
          </p:cNvPr>
          <p:cNvSpPr>
            <a:spLocks noGrp="1"/>
          </p:cNvSpPr>
          <p:nvPr>
            <p:ph type="ftr" sz="quarter" idx="14"/>
          </p:nvPr>
        </p:nvSpPr>
        <p:spPr>
          <a:xfrm>
            <a:off x="2121747" y="6356350"/>
            <a:ext cx="8678015" cy="365125"/>
          </a:xfrm>
          <a:prstGeom prst="rect">
            <a:avLst/>
          </a:prstGeo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it-IT" b="0" i="0" u="none" strike="noStrike" kern="1200" cap="none" spc="0" normalizeH="0" baseline="0" noProof="0">
                <a:ln>
                  <a:noFill/>
                </a:ln>
                <a:effectLst/>
                <a:uLnTx/>
                <a:uFillTx/>
              </a:rPr>
              <a:t>www.dotnetcode.it</a:t>
            </a:r>
          </a:p>
        </p:txBody>
      </p:sp>
    </p:spTree>
    <p:extLst>
      <p:ext uri="{BB962C8B-B14F-4D97-AF65-F5344CB8AC3E}">
        <p14:creationId xmlns:p14="http://schemas.microsoft.com/office/powerpoint/2010/main" val="2388969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9FA60-6B78-4873-BED9-8C09470A09D7}"/>
              </a:ext>
            </a:extLst>
          </p:cNvPr>
          <p:cNvSpPr>
            <a:spLocks noGrp="1"/>
          </p:cNvSpPr>
          <p:nvPr>
            <p:ph type="title"/>
          </p:nvPr>
        </p:nvSpPr>
        <p:spPr bwMode="auto">
          <a:xfrm>
            <a:off x="1515292" y="218281"/>
            <a:ext cx="7315200" cy="566738"/>
          </a:xfrm>
          <a:prstGeom prst="rect">
            <a:avLst/>
          </a:prstGeom>
          <a:noFill/>
          <a:ln>
            <a:noFill/>
          </a:ln>
        </p:spPr>
        <p:txBody>
          <a:bodyPr wrap="square" anchor="b">
            <a:normAutofit/>
          </a:bodyPr>
          <a:lstStyle/>
          <a:p>
            <a:r>
              <a:rPr lang="en-US" sz="2800"/>
              <a:t>Fluent Design System - </a:t>
            </a:r>
            <a:r>
              <a:rPr lang="en-US" sz="2800" err="1"/>
              <a:t>Elementi</a:t>
            </a:r>
            <a:endParaRPr lang="en-US" sz="2800"/>
          </a:p>
        </p:txBody>
      </p:sp>
      <p:pic>
        <p:nvPicPr>
          <p:cNvPr id="6" name="Picture 5" descr="A close up of a device&#10;&#10;Description automatically generated">
            <a:extLst>
              <a:ext uri="{FF2B5EF4-FFF2-40B4-BE49-F238E27FC236}">
                <a16:creationId xmlns:a16="http://schemas.microsoft.com/office/drawing/2014/main" id="{2E55FE76-1239-441A-A710-B354E8BEFECB}"/>
              </a:ext>
            </a:extLst>
          </p:cNvPr>
          <p:cNvPicPr>
            <a:picLocks noChangeAspect="1"/>
          </p:cNvPicPr>
          <p:nvPr/>
        </p:nvPicPr>
        <p:blipFill rotWithShape="1">
          <a:blip r:embed="rId2">
            <a:extLst>
              <a:ext uri="{28A0092B-C50C-407E-A947-70E740481C1C}">
                <a14:useLocalDpi xmlns:a14="http://schemas.microsoft.com/office/drawing/2010/main" val="0"/>
              </a:ext>
            </a:extLst>
          </a:blip>
          <a:srcRect r="446" b="2"/>
          <a:stretch/>
        </p:blipFill>
        <p:spPr>
          <a:xfrm>
            <a:off x="1756992" y="988308"/>
            <a:ext cx="8678015" cy="4881384"/>
          </a:xfrm>
          <a:prstGeom prst="rect">
            <a:avLst/>
          </a:prstGeom>
          <a:noFill/>
        </p:spPr>
      </p:pic>
      <p:sp>
        <p:nvSpPr>
          <p:cNvPr id="4" name="Footer Placeholder 3">
            <a:extLst>
              <a:ext uri="{FF2B5EF4-FFF2-40B4-BE49-F238E27FC236}">
                <a16:creationId xmlns:a16="http://schemas.microsoft.com/office/drawing/2014/main" id="{A4695730-0F4A-4A04-B9A4-D6C89A514D4E}"/>
              </a:ext>
            </a:extLst>
          </p:cNvPr>
          <p:cNvSpPr>
            <a:spLocks noGrp="1"/>
          </p:cNvSpPr>
          <p:nvPr>
            <p:ph type="ftr" sz="quarter" idx="10"/>
          </p:nvPr>
        </p:nvSpPr>
        <p:spPr>
          <a:xfrm>
            <a:off x="2121747" y="6356350"/>
            <a:ext cx="8678015" cy="365125"/>
          </a:xfrm>
          <a:prstGeom prst="rect">
            <a:avLst/>
          </a:prstGeo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it-IT" b="0" i="0" u="none" strike="noStrike" kern="1200" cap="none" spc="0" normalizeH="0" baseline="0" noProof="0">
                <a:ln>
                  <a:noFill/>
                </a:ln>
                <a:effectLst/>
                <a:uLnTx/>
                <a:uFillTx/>
              </a:rPr>
              <a:t>www.dotnetcode.it</a:t>
            </a:r>
          </a:p>
        </p:txBody>
      </p:sp>
    </p:spTree>
    <p:extLst>
      <p:ext uri="{BB962C8B-B14F-4D97-AF65-F5344CB8AC3E}">
        <p14:creationId xmlns:p14="http://schemas.microsoft.com/office/powerpoint/2010/main" val="1689090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456" y="391528"/>
            <a:ext cx="8909248" cy="4654734"/>
          </a:xfrm>
          <a:prstGeom prst="rect">
            <a:avLst/>
          </a:prstGeom>
        </p:spPr>
      </p:pic>
      <p:sp>
        <p:nvSpPr>
          <p:cNvPr id="6" name="Title 5"/>
          <p:cNvSpPr>
            <a:spLocks noGrp="1"/>
          </p:cNvSpPr>
          <p:nvPr>
            <p:ph type="title"/>
          </p:nvPr>
        </p:nvSpPr>
        <p:spPr/>
        <p:txBody>
          <a:bodyPr rtlCol="0"/>
          <a:lstStyle/>
          <a:p>
            <a:pPr fontAlgn="auto">
              <a:spcAft>
                <a:spcPts val="0"/>
              </a:spcAft>
              <a:defRPr/>
            </a:pPr>
            <a:endParaRPr b="1">
              <a:effectLst>
                <a:outerShdw blurRad="38100" dist="38100" dir="2700000" algn="tl">
                  <a:srgbClr val="000000">
                    <a:alpha val="43137"/>
                  </a:srgbClr>
                </a:outerShdw>
              </a:effectLst>
            </a:endParaRPr>
          </a:p>
        </p:txBody>
      </p:sp>
      <p:sp>
        <p:nvSpPr>
          <p:cNvPr id="3" name="Subtitle 2"/>
          <p:cNvSpPr>
            <a:spLocks noGrp="1"/>
          </p:cNvSpPr>
          <p:nvPr>
            <p:ph type="body" sz="quarter" idx="12"/>
          </p:nvPr>
        </p:nvSpPr>
        <p:spPr>
          <a:xfrm>
            <a:off x="334434" y="5248876"/>
            <a:ext cx="11523133" cy="772412"/>
          </a:xfrm>
        </p:spPr>
        <p:txBody>
          <a:bodyPr rtlCol="0" anchor="ctr">
            <a:normAutofit fontScale="70000" lnSpcReduction="20000"/>
          </a:bodyPr>
          <a:lstStyle/>
          <a:p>
            <a:pPr marL="0" indent="0" algn="ctr" eaLnBrk="1" fontAlgn="auto" hangingPunct="1">
              <a:spcAft>
                <a:spcPts val="0"/>
              </a:spcAft>
              <a:buNone/>
              <a:defRPr/>
            </a:pPr>
            <a:r>
              <a:rPr lang="it-IT" sz="7200" b="1">
                <a:ea typeface="+mj-ea"/>
              </a:rPr>
              <a:t>DEMO</a:t>
            </a:r>
          </a:p>
        </p:txBody>
      </p:sp>
      <p:sp>
        <p:nvSpPr>
          <p:cNvPr id="4" name="Footer Placeholder 3"/>
          <p:cNvSpPr>
            <a:spLocks noGrp="1"/>
          </p:cNvSpPr>
          <p:nvPr>
            <p:ph type="ftr" sz="quarter" idx="14"/>
          </p:nvPr>
        </p:nvSpPr>
        <p:spPr/>
        <p:txBody>
          <a:bodyPr/>
          <a:lstStyle/>
          <a:p>
            <a:pPr>
              <a:defRPr/>
            </a:pPr>
            <a:endParaRPr lang="it-IT"/>
          </a:p>
        </p:txBody>
      </p:sp>
    </p:spTree>
    <p:extLst>
      <p:ext uri="{BB962C8B-B14F-4D97-AF65-F5344CB8AC3E}">
        <p14:creationId xmlns:p14="http://schemas.microsoft.com/office/powerpoint/2010/main" val="2497972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5DC5C2A-57B0-457D-A38E-35B679F0AAA7}"/>
              </a:ext>
            </a:extLst>
          </p:cNvPr>
          <p:cNvSpPr>
            <a:spLocks noGrp="1"/>
          </p:cNvSpPr>
          <p:nvPr>
            <p:ph type="title"/>
          </p:nvPr>
        </p:nvSpPr>
        <p:spPr/>
        <p:txBody>
          <a:bodyPr/>
          <a:lstStyle/>
          <a:p>
            <a:endParaRPr lang="it-IT"/>
          </a:p>
        </p:txBody>
      </p:sp>
      <p:sp>
        <p:nvSpPr>
          <p:cNvPr id="6" name="Segnaposto testo 5">
            <a:extLst>
              <a:ext uri="{FF2B5EF4-FFF2-40B4-BE49-F238E27FC236}">
                <a16:creationId xmlns:a16="http://schemas.microsoft.com/office/drawing/2014/main" id="{6CCAF334-2E58-42EF-B18C-D282B8B90018}"/>
              </a:ext>
            </a:extLst>
          </p:cNvPr>
          <p:cNvSpPr>
            <a:spLocks noGrp="1"/>
          </p:cNvSpPr>
          <p:nvPr>
            <p:ph type="body" sz="quarter" idx="12"/>
          </p:nvPr>
        </p:nvSpPr>
        <p:spPr/>
        <p:txBody>
          <a:bodyPr anchor="ctr"/>
          <a:lstStyle/>
          <a:p>
            <a:pPr algn="ctr"/>
            <a:r>
              <a:rPr lang="it-IT" sz="5400" b="1"/>
              <a:t>Q&amp;A</a:t>
            </a:r>
          </a:p>
        </p:txBody>
      </p:sp>
      <p:sp>
        <p:nvSpPr>
          <p:cNvPr id="4" name="Segnaposto piè di pagina 3">
            <a:extLst>
              <a:ext uri="{FF2B5EF4-FFF2-40B4-BE49-F238E27FC236}">
                <a16:creationId xmlns:a16="http://schemas.microsoft.com/office/drawing/2014/main" id="{0827B378-2E6C-4BAC-B4AB-3C075DE77A3A}"/>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200" b="0" i="0" u="none" strike="noStrike" kern="1200" cap="none" spc="0" normalizeH="0" baseline="0" noProof="0">
              <a:ln>
                <a:noFill/>
              </a:ln>
              <a:solidFill>
                <a:prstClr val="white">
                  <a:tint val="75000"/>
                </a:prstClr>
              </a:solidFill>
              <a:effectLst/>
              <a:uLnTx/>
              <a:uFillTx/>
              <a:latin typeface="Segoe UI"/>
              <a:ea typeface="+mn-ea"/>
              <a:cs typeface="+mn-cs"/>
            </a:endParaRPr>
          </a:p>
        </p:txBody>
      </p:sp>
    </p:spTree>
    <p:extLst>
      <p:ext uri="{BB962C8B-B14F-4D97-AF65-F5344CB8AC3E}">
        <p14:creationId xmlns:p14="http://schemas.microsoft.com/office/powerpoint/2010/main" val="782009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5D55CC-2D9B-446D-999A-B832A409575D}"/>
              </a:ext>
            </a:extLst>
          </p:cNvPr>
          <p:cNvSpPr>
            <a:spLocks noGrp="1"/>
          </p:cNvSpPr>
          <p:nvPr>
            <p:ph type="title"/>
          </p:nvPr>
        </p:nvSpPr>
        <p:spPr/>
        <p:txBody>
          <a:bodyPr/>
          <a:lstStyle/>
          <a:p>
            <a:r>
              <a:rPr lang="it-IT"/>
              <a:t>Link utili</a:t>
            </a:r>
          </a:p>
        </p:txBody>
      </p:sp>
      <p:sp>
        <p:nvSpPr>
          <p:cNvPr id="3" name="Segnaposto testo 2">
            <a:extLst>
              <a:ext uri="{FF2B5EF4-FFF2-40B4-BE49-F238E27FC236}">
                <a16:creationId xmlns:a16="http://schemas.microsoft.com/office/drawing/2014/main" id="{C7D4C542-0899-4C13-A71D-16A80C37FA68}"/>
              </a:ext>
            </a:extLst>
          </p:cNvPr>
          <p:cNvSpPr>
            <a:spLocks noGrp="1"/>
          </p:cNvSpPr>
          <p:nvPr>
            <p:ph type="body" sz="quarter" idx="12"/>
          </p:nvPr>
        </p:nvSpPr>
        <p:spPr/>
        <p:txBody>
          <a:bodyPr/>
          <a:lstStyle/>
          <a:p>
            <a:pPr marL="457200" indent="-457200">
              <a:buFont typeface="Arial" panose="020B0604020202020204" pitchFamily="34" charset="0"/>
              <a:buChar char="•"/>
            </a:pPr>
            <a:r>
              <a:rPr lang="it-IT" sz="2800" b="1">
                <a:hlinkClick r:id="rId2"/>
              </a:rPr>
              <a:t>https://developers.google.com/web/ilt/pwa/introduction-to-service-worker</a:t>
            </a:r>
            <a:endParaRPr lang="it-IT" sz="2800" b="1"/>
          </a:p>
          <a:p>
            <a:pPr marL="457200" indent="-457200">
              <a:buFont typeface="Arial" panose="020B0604020202020204" pitchFamily="34" charset="0"/>
              <a:buChar char="•"/>
            </a:pPr>
            <a:r>
              <a:rPr lang="it-IT" sz="2800" b="1">
                <a:hlinkClick r:id="rId3"/>
              </a:rPr>
              <a:t>https://developer.mozilla.org/en-US/docs/Web/Progressive_web_apps</a:t>
            </a:r>
            <a:endParaRPr lang="it-IT" sz="2800" b="1"/>
          </a:p>
          <a:p>
            <a:pPr marL="457200" indent="-457200">
              <a:buFont typeface="Arial" panose="020B0604020202020204" pitchFamily="34" charset="0"/>
              <a:buChar char="•"/>
            </a:pPr>
            <a:r>
              <a:rPr lang="it-IT" sz="2800" b="1">
                <a:hlinkClick r:id="rId4"/>
              </a:rPr>
              <a:t>https://en.wikipedia.org/wiki/Progressive_web_applications</a:t>
            </a:r>
            <a:r>
              <a:rPr lang="it-IT" sz="2800" b="1"/>
              <a:t> </a:t>
            </a:r>
          </a:p>
          <a:p>
            <a:pPr marL="457200" indent="-457200">
              <a:buFont typeface="Arial" panose="020B0604020202020204" pitchFamily="34" charset="0"/>
              <a:buChar char="•"/>
            </a:pPr>
            <a:r>
              <a:rPr lang="it-IT" sz="2800" b="1">
                <a:hlinkClick r:id="rId5"/>
              </a:rPr>
              <a:t>https://mdn.github.io/pwa-examples/a2hs/</a:t>
            </a:r>
            <a:endParaRPr lang="it-IT" sz="2800" b="1"/>
          </a:p>
          <a:p>
            <a:pPr marL="457200" indent="-457200">
              <a:buFont typeface="Arial" panose="020B0604020202020204" pitchFamily="34" charset="0"/>
              <a:buChar char="•"/>
            </a:pPr>
            <a:r>
              <a:rPr lang="it-IT" sz="2800" b="1">
                <a:hlinkClick r:id="rId6"/>
              </a:rPr>
              <a:t>https://pwabuilder.com</a:t>
            </a:r>
            <a:r>
              <a:rPr lang="it-IT" sz="2800" b="1"/>
              <a:t> </a:t>
            </a:r>
          </a:p>
          <a:p>
            <a:pPr marL="457200" indent="-457200">
              <a:buFont typeface="Arial" panose="020B0604020202020204" pitchFamily="34" charset="0"/>
              <a:buChar char="•"/>
            </a:pPr>
            <a:r>
              <a:rPr lang="it-IT" sz="2800" b="1">
                <a:hlinkClick r:id="rId7"/>
              </a:rPr>
              <a:t>https://github.com/madskristensen/WebEssentials.AspNetCore.ServiceWorker</a:t>
            </a:r>
            <a:r>
              <a:rPr lang="it-IT" sz="2800" b="1"/>
              <a:t> </a:t>
            </a:r>
          </a:p>
          <a:p>
            <a:endParaRPr lang="it-IT" sz="2800" b="1"/>
          </a:p>
          <a:p>
            <a:pPr marL="457200" indent="-457200">
              <a:buFont typeface="Arial" panose="020B0604020202020204" pitchFamily="34" charset="0"/>
              <a:buChar char="•"/>
            </a:pPr>
            <a:endParaRPr lang="it-IT"/>
          </a:p>
        </p:txBody>
      </p:sp>
      <p:sp>
        <p:nvSpPr>
          <p:cNvPr id="4" name="Segnaposto piè di pagina 3">
            <a:extLst>
              <a:ext uri="{FF2B5EF4-FFF2-40B4-BE49-F238E27FC236}">
                <a16:creationId xmlns:a16="http://schemas.microsoft.com/office/drawing/2014/main" id="{77300D79-9025-4319-97E4-DFD975EA554B}"/>
              </a:ext>
            </a:extLst>
          </p:cNvPr>
          <p:cNvSpPr>
            <a:spLocks noGrp="1"/>
          </p:cNvSpPr>
          <p:nvPr>
            <p:ph type="ftr" sz="quarter" idx="13"/>
          </p:nvPr>
        </p:nvSpPr>
        <p:spPr/>
        <p:txBody>
          <a:bodyPr/>
          <a:lstStyle/>
          <a:p>
            <a:pPr>
              <a:defRPr/>
            </a:pPr>
            <a:r>
              <a:rPr lang="it-IT"/>
              <a:t>www.dotnetcode.it</a:t>
            </a:r>
          </a:p>
        </p:txBody>
      </p:sp>
    </p:spTree>
    <p:extLst>
      <p:ext uri="{BB962C8B-B14F-4D97-AF65-F5344CB8AC3E}">
        <p14:creationId xmlns:p14="http://schemas.microsoft.com/office/powerpoint/2010/main" val="2506692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5D55CC-2D9B-446D-999A-B832A409575D}"/>
              </a:ext>
            </a:extLst>
          </p:cNvPr>
          <p:cNvSpPr>
            <a:spLocks noGrp="1"/>
          </p:cNvSpPr>
          <p:nvPr>
            <p:ph type="title"/>
          </p:nvPr>
        </p:nvSpPr>
        <p:spPr/>
        <p:txBody>
          <a:bodyPr/>
          <a:lstStyle/>
          <a:p>
            <a:r>
              <a:rPr lang="it-IT"/>
              <a:t>Link utili</a:t>
            </a:r>
          </a:p>
        </p:txBody>
      </p:sp>
      <p:sp>
        <p:nvSpPr>
          <p:cNvPr id="3" name="Segnaposto testo 2">
            <a:extLst>
              <a:ext uri="{FF2B5EF4-FFF2-40B4-BE49-F238E27FC236}">
                <a16:creationId xmlns:a16="http://schemas.microsoft.com/office/drawing/2014/main" id="{C7D4C542-0899-4C13-A71D-16A80C37FA68}"/>
              </a:ext>
            </a:extLst>
          </p:cNvPr>
          <p:cNvSpPr>
            <a:spLocks noGrp="1"/>
          </p:cNvSpPr>
          <p:nvPr>
            <p:ph type="body" sz="quarter" idx="12"/>
          </p:nvPr>
        </p:nvSpPr>
        <p:spPr/>
        <p:txBody>
          <a:bodyPr/>
          <a:lstStyle/>
          <a:p>
            <a:pPr marL="457200" indent="-457200">
              <a:buFont typeface="Arial" panose="020B0604020202020204" pitchFamily="34" charset="0"/>
              <a:buChar char="•"/>
            </a:pPr>
            <a:r>
              <a:rPr lang="it-IT" sz="2800" b="1">
                <a:hlinkClick r:id="rId2"/>
              </a:rPr>
              <a:t>https://developer.microsoft.com/en-us/fabric#/get-started</a:t>
            </a:r>
            <a:endParaRPr lang="it-IT" sz="2800" b="1"/>
          </a:p>
          <a:p>
            <a:pPr marL="457200" indent="-457200">
              <a:buFont typeface="Arial" panose="020B0604020202020204" pitchFamily="34" charset="0"/>
              <a:buChar char="•"/>
            </a:pPr>
            <a:r>
              <a:rPr lang="it-IT" sz="2800" b="1">
                <a:hlinkClick r:id="rId3"/>
              </a:rPr>
              <a:t>https://www.microsoft.com/design/fluent/#/</a:t>
            </a:r>
            <a:endParaRPr lang="it-IT" sz="2800" b="1"/>
          </a:p>
          <a:p>
            <a:pPr marL="457200" indent="-457200">
              <a:buFont typeface="Arial" panose="020B0604020202020204" pitchFamily="34" charset="0"/>
              <a:buChar char="•"/>
            </a:pPr>
            <a:r>
              <a:rPr lang="it-IT" sz="2800" b="1">
                <a:hlinkClick r:id="rId4"/>
              </a:rPr>
              <a:t>https://www.microsoft.com/design/fluent/#/web</a:t>
            </a:r>
            <a:r>
              <a:rPr lang="it-IT" sz="2800" b="1"/>
              <a:t> </a:t>
            </a:r>
          </a:p>
          <a:p>
            <a:pPr marL="457200" indent="-457200">
              <a:buFont typeface="Arial" panose="020B0604020202020204" pitchFamily="34" charset="0"/>
              <a:buChar char="•"/>
            </a:pPr>
            <a:endParaRPr lang="it-IT"/>
          </a:p>
        </p:txBody>
      </p:sp>
      <p:sp>
        <p:nvSpPr>
          <p:cNvPr id="4" name="Segnaposto piè di pagina 3">
            <a:extLst>
              <a:ext uri="{FF2B5EF4-FFF2-40B4-BE49-F238E27FC236}">
                <a16:creationId xmlns:a16="http://schemas.microsoft.com/office/drawing/2014/main" id="{77300D79-9025-4319-97E4-DFD975EA554B}"/>
              </a:ext>
            </a:extLst>
          </p:cNvPr>
          <p:cNvSpPr>
            <a:spLocks noGrp="1"/>
          </p:cNvSpPr>
          <p:nvPr>
            <p:ph type="ftr" sz="quarter" idx="13"/>
          </p:nvPr>
        </p:nvSpPr>
        <p:spPr/>
        <p:txBody>
          <a:bodyPr/>
          <a:lstStyle/>
          <a:p>
            <a:pPr>
              <a:defRPr/>
            </a:pPr>
            <a:r>
              <a:rPr lang="it-IT"/>
              <a:t>www.dotnetcode.it</a:t>
            </a:r>
          </a:p>
        </p:txBody>
      </p:sp>
    </p:spTree>
    <p:extLst>
      <p:ext uri="{BB962C8B-B14F-4D97-AF65-F5344CB8AC3E}">
        <p14:creationId xmlns:p14="http://schemas.microsoft.com/office/powerpoint/2010/main" val="2850243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5DC5C2A-57B0-457D-A38E-35B679F0AAA7}"/>
              </a:ext>
            </a:extLst>
          </p:cNvPr>
          <p:cNvSpPr>
            <a:spLocks noGrp="1"/>
          </p:cNvSpPr>
          <p:nvPr>
            <p:ph type="title"/>
          </p:nvPr>
        </p:nvSpPr>
        <p:spPr/>
        <p:txBody>
          <a:bodyPr/>
          <a:lstStyle/>
          <a:p>
            <a:endParaRPr lang="it-IT"/>
          </a:p>
        </p:txBody>
      </p:sp>
      <p:sp>
        <p:nvSpPr>
          <p:cNvPr id="6" name="Segnaposto testo 5">
            <a:extLst>
              <a:ext uri="{FF2B5EF4-FFF2-40B4-BE49-F238E27FC236}">
                <a16:creationId xmlns:a16="http://schemas.microsoft.com/office/drawing/2014/main" id="{6CCAF334-2E58-42EF-B18C-D282B8B90018}"/>
              </a:ext>
            </a:extLst>
          </p:cNvPr>
          <p:cNvSpPr>
            <a:spLocks noGrp="1"/>
          </p:cNvSpPr>
          <p:nvPr>
            <p:ph type="body" sz="quarter" idx="12"/>
          </p:nvPr>
        </p:nvSpPr>
        <p:spPr/>
        <p:txBody>
          <a:bodyPr anchor="ctr"/>
          <a:lstStyle/>
          <a:p>
            <a:pPr algn="ctr"/>
            <a:r>
              <a:rPr lang="it-IT" sz="5400" b="1"/>
              <a:t>Grazie!</a:t>
            </a:r>
          </a:p>
        </p:txBody>
      </p:sp>
      <p:sp>
        <p:nvSpPr>
          <p:cNvPr id="4" name="Segnaposto piè di pagina 3">
            <a:extLst>
              <a:ext uri="{FF2B5EF4-FFF2-40B4-BE49-F238E27FC236}">
                <a16:creationId xmlns:a16="http://schemas.microsoft.com/office/drawing/2014/main" id="{0827B378-2E6C-4BAC-B4AB-3C075DE77A3A}"/>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200" b="0" i="0" u="none" strike="noStrike" kern="1200" cap="none" spc="0" normalizeH="0" baseline="0" noProof="0">
              <a:ln>
                <a:noFill/>
              </a:ln>
              <a:solidFill>
                <a:prstClr val="white">
                  <a:tint val="75000"/>
                </a:prstClr>
              </a:solidFill>
              <a:effectLst/>
              <a:uLnTx/>
              <a:uFillTx/>
              <a:latin typeface="Segoe UI"/>
              <a:ea typeface="+mn-ea"/>
              <a:cs typeface="+mn-cs"/>
            </a:endParaRPr>
          </a:p>
        </p:txBody>
      </p:sp>
    </p:spTree>
    <p:extLst>
      <p:ext uri="{BB962C8B-B14F-4D97-AF65-F5344CB8AC3E}">
        <p14:creationId xmlns:p14="http://schemas.microsoft.com/office/powerpoint/2010/main" val="4204215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2549D3-ED0F-4FA4-9872-1938814F070C}"/>
              </a:ext>
            </a:extLst>
          </p:cNvPr>
          <p:cNvSpPr>
            <a:spLocks noGrp="1"/>
          </p:cNvSpPr>
          <p:nvPr>
            <p:ph type="title"/>
          </p:nvPr>
        </p:nvSpPr>
        <p:spPr/>
        <p:txBody>
          <a:bodyPr/>
          <a:lstStyle/>
          <a:p>
            <a:r>
              <a:rPr lang="it-IT"/>
              <a:t>Meetup Sponsor</a:t>
            </a:r>
          </a:p>
        </p:txBody>
      </p:sp>
      <p:sp>
        <p:nvSpPr>
          <p:cNvPr id="4" name="Segnaposto piè di pagina 3">
            <a:extLst>
              <a:ext uri="{FF2B5EF4-FFF2-40B4-BE49-F238E27FC236}">
                <a16:creationId xmlns:a16="http://schemas.microsoft.com/office/drawing/2014/main" id="{24146C40-55A7-4F3C-81BE-B578FD4A207A}"/>
              </a:ext>
            </a:extLst>
          </p:cNvPr>
          <p:cNvSpPr>
            <a:spLocks noGrp="1"/>
          </p:cNvSpPr>
          <p:nvPr>
            <p:ph type="ftr" sz="quarter" idx="13"/>
          </p:nvPr>
        </p:nvSpPr>
        <p:spPr/>
        <p:txBody>
          <a:bodyPr/>
          <a:lstStyle/>
          <a:p>
            <a:pPr>
              <a:defRPr/>
            </a:pPr>
            <a:r>
              <a:rPr lang="it-IT"/>
              <a:t>www.dotnetcode.it</a:t>
            </a:r>
          </a:p>
        </p:txBody>
      </p:sp>
      <p:sp>
        <p:nvSpPr>
          <p:cNvPr id="5" name="AutoShape 2" descr="Risultati immagini per logo ovh">
            <a:extLst>
              <a:ext uri="{FF2B5EF4-FFF2-40B4-BE49-F238E27FC236}">
                <a16:creationId xmlns:a16="http://schemas.microsoft.com/office/drawing/2014/main" id="{7C4DED0D-34EC-4044-874C-36FF724BEB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8" name="Immagine 7">
            <a:hlinkClick r:id="rId2"/>
            <a:extLst>
              <a:ext uri="{FF2B5EF4-FFF2-40B4-BE49-F238E27FC236}">
                <a16:creationId xmlns:a16="http://schemas.microsoft.com/office/drawing/2014/main" id="{3021D570-F3BF-4A79-9344-60C0A8F9D44E}"/>
              </a:ext>
            </a:extLst>
          </p:cNvPr>
          <p:cNvPicPr>
            <a:picLocks noChangeAspect="1"/>
          </p:cNvPicPr>
          <p:nvPr/>
        </p:nvPicPr>
        <p:blipFill>
          <a:blip r:embed="rId3"/>
          <a:stretch>
            <a:fillRect/>
          </a:stretch>
        </p:blipFill>
        <p:spPr>
          <a:xfrm>
            <a:off x="334432" y="1057275"/>
            <a:ext cx="11591925" cy="2219325"/>
          </a:xfrm>
          <a:prstGeom prst="rect">
            <a:avLst/>
          </a:prstGeom>
        </p:spPr>
      </p:pic>
      <p:sp>
        <p:nvSpPr>
          <p:cNvPr id="6" name="AutoShape 4" descr="OVH - Hosting Web, Cloud, VPS e server dedicati">
            <a:extLst>
              <a:ext uri="{FF2B5EF4-FFF2-40B4-BE49-F238E27FC236}">
                <a16:creationId xmlns:a16="http://schemas.microsoft.com/office/drawing/2014/main" id="{98C39E37-CAD8-493E-AE6F-0E5618D427F3}"/>
              </a:ext>
            </a:extLst>
          </p:cNvPr>
          <p:cNvSpPr>
            <a:spLocks noGrp="1" noChangeAspect="1" noChangeArrowheads="1"/>
          </p:cNvSpPr>
          <p:nvPr>
            <p:ph type="body" sz="quarter" idx="12"/>
          </p:nvPr>
        </p:nvSpPr>
        <p:spPr bwMode="auto">
          <a:xfrm>
            <a:off x="368829" y="3424052"/>
            <a:ext cx="11523133" cy="22789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it-IT" sz="2000" b="1">
                <a:solidFill>
                  <a:srgbClr val="002060"/>
                </a:solidFill>
              </a:rPr>
              <a:t>OVH</a:t>
            </a:r>
            <a:r>
              <a:rPr lang="it-IT" sz="2000">
                <a:solidFill>
                  <a:srgbClr val="002060"/>
                </a:solidFill>
              </a:rPr>
              <a:t> è un </a:t>
            </a:r>
            <a:r>
              <a:rPr lang="it-IT" sz="2000" b="1">
                <a:solidFill>
                  <a:srgbClr val="002060"/>
                </a:solidFill>
              </a:rPr>
              <a:t>provider mondiale </a:t>
            </a:r>
            <a:r>
              <a:rPr lang="it-IT" sz="2000">
                <a:solidFill>
                  <a:srgbClr val="002060"/>
                </a:solidFill>
              </a:rPr>
              <a:t>del </a:t>
            </a:r>
            <a:r>
              <a:rPr lang="it-IT" sz="2000" b="1">
                <a:solidFill>
                  <a:srgbClr val="002060"/>
                </a:solidFill>
              </a:rPr>
              <a:t>Cloud </a:t>
            </a:r>
            <a:r>
              <a:rPr lang="it-IT" sz="2000" b="1" err="1">
                <a:solidFill>
                  <a:srgbClr val="002060"/>
                </a:solidFill>
              </a:rPr>
              <a:t>hyperscale</a:t>
            </a:r>
            <a:r>
              <a:rPr lang="it-IT" sz="2000" b="1">
                <a:solidFill>
                  <a:srgbClr val="002060"/>
                </a:solidFill>
              </a:rPr>
              <a:t> </a:t>
            </a:r>
            <a:r>
              <a:rPr lang="it-IT" sz="2000">
                <a:solidFill>
                  <a:srgbClr val="002060"/>
                </a:solidFill>
              </a:rPr>
              <a:t>che offre alle aziende valori e performance nel settore di riferimento. Fondato nel 1999, il Gruppo gestisce attualmente </a:t>
            </a:r>
            <a:r>
              <a:rPr lang="it-IT" sz="2000" b="1">
                <a:solidFill>
                  <a:srgbClr val="002060"/>
                </a:solidFill>
              </a:rPr>
              <a:t>28 datacenter </a:t>
            </a:r>
            <a:r>
              <a:rPr lang="it-IT" sz="2000">
                <a:solidFill>
                  <a:srgbClr val="002060"/>
                </a:solidFill>
              </a:rPr>
              <a:t>situati in </a:t>
            </a:r>
            <a:r>
              <a:rPr lang="it-IT" sz="2000" b="1">
                <a:solidFill>
                  <a:srgbClr val="002060"/>
                </a:solidFill>
              </a:rPr>
              <a:t>12 siti in 4 continenti</a:t>
            </a:r>
            <a:r>
              <a:rPr lang="it-IT" sz="2000">
                <a:solidFill>
                  <a:srgbClr val="002060"/>
                </a:solidFill>
              </a:rPr>
              <a:t>, implementa la propria rete mondiale </a:t>
            </a:r>
            <a:r>
              <a:rPr lang="it-IT" sz="2000" b="1">
                <a:solidFill>
                  <a:srgbClr val="002060"/>
                </a:solidFill>
              </a:rPr>
              <a:t>in fibra ottica </a:t>
            </a:r>
            <a:r>
              <a:rPr lang="it-IT" sz="2000">
                <a:solidFill>
                  <a:srgbClr val="002060"/>
                </a:solidFill>
              </a:rPr>
              <a:t>e gestisce l’intera catena dell’hosting. </a:t>
            </a:r>
          </a:p>
          <a:p>
            <a:r>
              <a:rPr lang="it-IT" sz="2000">
                <a:solidFill>
                  <a:srgbClr val="002060"/>
                </a:solidFill>
              </a:rPr>
              <a:t>Grazie a infrastrutture di proprietà esclusiva, OVH offre strumenti e soluzioni semplici e potenti, in grado di rivoluzionare le condizioni di lavoro di oltre </a:t>
            </a:r>
            <a:r>
              <a:rPr lang="it-IT" sz="2000" b="1">
                <a:solidFill>
                  <a:srgbClr val="002060"/>
                </a:solidFill>
              </a:rPr>
              <a:t>1 milione di clienti in tutto il mondo</a:t>
            </a:r>
            <a:r>
              <a:rPr lang="it-IT" sz="2000">
                <a:solidFill>
                  <a:srgbClr val="002060"/>
                </a:solidFill>
              </a:rPr>
              <a:t>. </a:t>
            </a:r>
          </a:p>
          <a:p>
            <a:r>
              <a:rPr lang="it-IT" sz="2000">
                <a:solidFill>
                  <a:srgbClr val="002060"/>
                </a:solidFill>
              </a:rPr>
              <a:t>Il rispetto per l'individuo e la libertà di accesso alle nuove tecnologie sono da sempre i valori principali del Gruppo. Per OVH, "Innovation for Freedom".</a:t>
            </a:r>
          </a:p>
        </p:txBody>
      </p:sp>
      <p:sp>
        <p:nvSpPr>
          <p:cNvPr id="7" name="AutoShape 6" descr="OVH - Hosting Web, Cloud, VPS e server dedicati">
            <a:extLst>
              <a:ext uri="{FF2B5EF4-FFF2-40B4-BE49-F238E27FC236}">
                <a16:creationId xmlns:a16="http://schemas.microsoft.com/office/drawing/2014/main" id="{934D1EBE-EE44-48FA-A949-5425C28474B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Tree>
    <p:extLst>
      <p:ext uri="{BB962C8B-B14F-4D97-AF65-F5344CB8AC3E}">
        <p14:creationId xmlns:p14="http://schemas.microsoft.com/office/powerpoint/2010/main" val="882093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4A615-E882-4F69-9FAB-ED6A4098DF6F}"/>
              </a:ext>
            </a:extLst>
          </p:cNvPr>
          <p:cNvSpPr>
            <a:spLocks noGrp="1"/>
          </p:cNvSpPr>
          <p:nvPr>
            <p:ph type="title"/>
          </p:nvPr>
        </p:nvSpPr>
        <p:spPr/>
        <p:txBody>
          <a:bodyPr/>
          <a:lstStyle/>
          <a:p>
            <a:r>
              <a:rPr lang="it-IT" b="1">
                <a:solidFill>
                  <a:schemeClr val="tx1"/>
                </a:solidFill>
              </a:rPr>
              <a:t>Prossimo Evento</a:t>
            </a:r>
          </a:p>
        </p:txBody>
      </p:sp>
      <p:sp>
        <p:nvSpPr>
          <p:cNvPr id="3" name="Footer Placeholder 2">
            <a:extLst>
              <a:ext uri="{FF2B5EF4-FFF2-40B4-BE49-F238E27FC236}">
                <a16:creationId xmlns:a16="http://schemas.microsoft.com/office/drawing/2014/main" id="{53B0394B-2F73-4DFF-8B2B-FB53A4F1088E}"/>
              </a:ext>
            </a:extLst>
          </p:cNvPr>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200" b="0" i="0" u="none" strike="noStrike" kern="1200" cap="none" spc="0" normalizeH="0" baseline="0" noProof="0">
              <a:ln>
                <a:noFill/>
              </a:ln>
              <a:solidFill>
                <a:prstClr val="white">
                  <a:tint val="75000"/>
                </a:prstClr>
              </a:solidFill>
              <a:effectLst/>
              <a:uLnTx/>
              <a:uFillTx/>
              <a:latin typeface="Segoe UI"/>
              <a:ea typeface="+mn-ea"/>
              <a:cs typeface="+mn-cs"/>
            </a:endParaRPr>
          </a:p>
        </p:txBody>
      </p:sp>
      <p:sp>
        <p:nvSpPr>
          <p:cNvPr id="4" name="Content Placeholder 3">
            <a:extLst>
              <a:ext uri="{FF2B5EF4-FFF2-40B4-BE49-F238E27FC236}">
                <a16:creationId xmlns:a16="http://schemas.microsoft.com/office/drawing/2014/main" id="{5A567F90-6D93-468C-8934-045EF4300BC1}"/>
              </a:ext>
            </a:extLst>
          </p:cNvPr>
          <p:cNvSpPr>
            <a:spLocks noGrp="1"/>
          </p:cNvSpPr>
          <p:nvPr>
            <p:ph idx="1"/>
          </p:nvPr>
        </p:nvSpPr>
        <p:spPr/>
        <p:txBody>
          <a:bodyPr/>
          <a:lstStyle/>
          <a:p>
            <a:pPr marL="0" indent="0" algn="ctr">
              <a:buNone/>
            </a:pPr>
            <a:r>
              <a:rPr lang="it-IT" sz="5400" b="1">
                <a:solidFill>
                  <a:schemeClr val="tx1"/>
                </a:solidFill>
              </a:rPr>
              <a:t>23/04/2019</a:t>
            </a:r>
          </a:p>
          <a:p>
            <a:pPr marL="0" indent="0" algn="ctr">
              <a:buNone/>
            </a:pPr>
            <a:r>
              <a:rPr lang="it-IT" sz="5400" b="1">
                <a:solidFill>
                  <a:schemeClr val="tx1"/>
                </a:solidFill>
              </a:rPr>
              <a:t>Novità Visual Studio 2019</a:t>
            </a:r>
          </a:p>
        </p:txBody>
      </p:sp>
      <p:pic>
        <p:nvPicPr>
          <p:cNvPr id="8" name="Immagine 7">
            <a:extLst>
              <a:ext uri="{FF2B5EF4-FFF2-40B4-BE49-F238E27FC236}">
                <a16:creationId xmlns:a16="http://schemas.microsoft.com/office/drawing/2014/main" id="{9EA273B8-45E2-49B1-A586-68601E52D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972" y="979043"/>
            <a:ext cx="10133428" cy="5303161"/>
          </a:xfrm>
          <a:prstGeom prst="rect">
            <a:avLst/>
          </a:prstGeom>
        </p:spPr>
      </p:pic>
    </p:spTree>
    <p:extLst>
      <p:ext uri="{BB962C8B-B14F-4D97-AF65-F5344CB8AC3E}">
        <p14:creationId xmlns:p14="http://schemas.microsoft.com/office/powerpoint/2010/main" val="1712331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199456" y="188913"/>
            <a:ext cx="9793088" cy="706437"/>
          </a:xfrm>
          <a:noFill/>
        </p:spPr>
        <p:txBody>
          <a:bodyPr/>
          <a:lstStyle/>
          <a:p>
            <a:endParaRPr lang="it-IT">
              <a:solidFill>
                <a:srgbClr val="009ACF"/>
              </a:solidFill>
            </a:endParaRPr>
          </a:p>
        </p:txBody>
      </p:sp>
      <p:sp>
        <p:nvSpPr>
          <p:cNvPr id="4" name="Footer Placeholder 3"/>
          <p:cNvSpPr>
            <a:spLocks noGrp="1"/>
          </p:cNvSpPr>
          <p:nvPr>
            <p:ph type="ftr" sz="quarter" idx="14"/>
          </p:nvPr>
        </p:nvSpPr>
        <p:spPr/>
        <p:txBody>
          <a:bodyPr/>
          <a:lstStyle/>
          <a:p>
            <a:pPr>
              <a:defRPr/>
            </a:pPr>
            <a:endParaRPr lang="it-IT"/>
          </a:p>
        </p:txBody>
      </p:sp>
      <p:pic>
        <p:nvPicPr>
          <p:cNvPr id="2050" name="Picture 2" descr="t.me/aperitech&#10;bit.ly/devcalendar&#10;bit.ly/CodemotionTC&#10;#AperiTech&#10;Unâiniziativa di in collaborazione con&#10; ">
            <a:extLst>
              <a:ext uri="{FF2B5EF4-FFF2-40B4-BE49-F238E27FC236}">
                <a16:creationId xmlns:a16="http://schemas.microsoft.com/office/drawing/2014/main" id="{E51356B4-C1F5-4A3A-ABC0-06306EF10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635" y="75280"/>
            <a:ext cx="10314933" cy="5804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1332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4A615-E882-4F69-9FAB-ED6A4098DF6F}"/>
              </a:ext>
            </a:extLst>
          </p:cNvPr>
          <p:cNvSpPr>
            <a:spLocks noGrp="1"/>
          </p:cNvSpPr>
          <p:nvPr>
            <p:ph type="title"/>
          </p:nvPr>
        </p:nvSpPr>
        <p:spPr/>
        <p:txBody>
          <a:bodyPr/>
          <a:lstStyle/>
          <a:p>
            <a:r>
              <a:rPr lang="it-IT" b="1">
                <a:solidFill>
                  <a:schemeClr val="tx1"/>
                </a:solidFill>
              </a:rPr>
              <a:t>Prossimo Meetup</a:t>
            </a:r>
          </a:p>
        </p:txBody>
      </p:sp>
      <p:sp>
        <p:nvSpPr>
          <p:cNvPr id="3" name="Footer Placeholder 2">
            <a:extLst>
              <a:ext uri="{FF2B5EF4-FFF2-40B4-BE49-F238E27FC236}">
                <a16:creationId xmlns:a16="http://schemas.microsoft.com/office/drawing/2014/main" id="{53B0394B-2F73-4DFF-8B2B-FB53A4F1088E}"/>
              </a:ext>
            </a:extLst>
          </p:cNvPr>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200" b="0" i="0" u="none" strike="noStrike" kern="1200" cap="none" spc="0" normalizeH="0" baseline="0" noProof="0">
              <a:ln>
                <a:noFill/>
              </a:ln>
              <a:solidFill>
                <a:prstClr val="white">
                  <a:tint val="75000"/>
                </a:prstClr>
              </a:solidFill>
              <a:effectLst/>
              <a:uLnTx/>
              <a:uFillTx/>
              <a:latin typeface="Segoe UI"/>
              <a:ea typeface="+mn-ea"/>
              <a:cs typeface="+mn-cs"/>
            </a:endParaRPr>
          </a:p>
        </p:txBody>
      </p:sp>
      <p:sp>
        <p:nvSpPr>
          <p:cNvPr id="4" name="Content Placeholder 3">
            <a:extLst>
              <a:ext uri="{FF2B5EF4-FFF2-40B4-BE49-F238E27FC236}">
                <a16:creationId xmlns:a16="http://schemas.microsoft.com/office/drawing/2014/main" id="{5A567F90-6D93-468C-8934-045EF4300BC1}"/>
              </a:ext>
            </a:extLst>
          </p:cNvPr>
          <p:cNvSpPr>
            <a:spLocks noGrp="1"/>
          </p:cNvSpPr>
          <p:nvPr>
            <p:ph idx="1"/>
          </p:nvPr>
        </p:nvSpPr>
        <p:spPr/>
        <p:txBody>
          <a:bodyPr/>
          <a:lstStyle/>
          <a:p>
            <a:pPr marL="0" indent="0" algn="ctr">
              <a:buNone/>
            </a:pPr>
            <a:r>
              <a:rPr lang="it-IT" sz="5400" b="1">
                <a:solidFill>
                  <a:schemeClr val="tx1"/>
                </a:solidFill>
              </a:rPr>
              <a:t>23/04/2019</a:t>
            </a:r>
          </a:p>
          <a:p>
            <a:pPr marL="0" indent="0" algn="ctr">
              <a:buNone/>
            </a:pPr>
            <a:r>
              <a:rPr lang="it-IT" sz="5400" b="1">
                <a:solidFill>
                  <a:schemeClr val="tx1"/>
                </a:solidFill>
              </a:rPr>
              <a:t>Novità Visual Studio 2019</a:t>
            </a:r>
          </a:p>
        </p:txBody>
      </p:sp>
      <p:pic>
        <p:nvPicPr>
          <p:cNvPr id="6" name="Immagine 5" descr="Immagine che contiene segnale&#10;&#10;Descrizione generata automaticamente">
            <a:extLst>
              <a:ext uri="{FF2B5EF4-FFF2-40B4-BE49-F238E27FC236}">
                <a16:creationId xmlns:a16="http://schemas.microsoft.com/office/drawing/2014/main" id="{59AE67B1-650C-47AC-B54A-238A030F1F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283" y="1039401"/>
            <a:ext cx="9209643" cy="5180424"/>
          </a:xfrm>
          <a:prstGeom prst="rect">
            <a:avLst/>
          </a:prstGeom>
        </p:spPr>
      </p:pic>
    </p:spTree>
    <p:extLst>
      <p:ext uri="{BB962C8B-B14F-4D97-AF65-F5344CB8AC3E}">
        <p14:creationId xmlns:p14="http://schemas.microsoft.com/office/powerpoint/2010/main" val="304024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lstStyle/>
          <a:p>
            <a:r>
              <a:rPr lang="it-IT" b="1" err="1">
                <a:solidFill>
                  <a:schemeClr val="tx1"/>
                </a:solidFill>
                <a:effectLst>
                  <a:outerShdw blurRad="38100" dist="38100" dir="2700000" algn="tl">
                    <a:srgbClr val="000000">
                      <a:alpha val="43137"/>
                    </a:srgbClr>
                  </a:outerShdw>
                </a:effectLst>
              </a:rPr>
              <a:t>Selfie</a:t>
            </a:r>
            <a:r>
              <a:rPr lang="it-IT" b="1">
                <a:solidFill>
                  <a:schemeClr val="tx1"/>
                </a:solidFill>
                <a:effectLst>
                  <a:outerShdw blurRad="38100" dist="38100" dir="2700000" algn="tl">
                    <a:srgbClr val="000000">
                      <a:alpha val="43137"/>
                    </a:srgbClr>
                  </a:outerShdw>
                </a:effectLst>
              </a:rPr>
              <a:t> </a:t>
            </a:r>
            <a:r>
              <a:rPr lang="it-IT" b="1" err="1">
                <a:solidFill>
                  <a:schemeClr val="tx1"/>
                </a:solidFill>
                <a:effectLst>
                  <a:outerShdw blurRad="38100" dist="38100" dir="2700000" algn="tl">
                    <a:srgbClr val="000000">
                      <a:alpha val="43137"/>
                    </a:srgbClr>
                  </a:outerShdw>
                </a:effectLst>
              </a:rPr>
              <a:t>Lottery</a:t>
            </a:r>
            <a:endParaRPr lang="it-IT" b="1">
              <a:solidFill>
                <a:schemeClr val="tx1"/>
              </a:solidFill>
              <a:effectLst>
                <a:outerShdw blurRad="38100" dist="38100" dir="2700000" algn="tl">
                  <a:srgbClr val="000000">
                    <a:alpha val="43137"/>
                  </a:srgbClr>
                </a:outerShdw>
              </a:effectLst>
            </a:endParaRPr>
          </a:p>
        </p:txBody>
      </p:sp>
      <p:sp>
        <p:nvSpPr>
          <p:cNvPr id="3" name="Segnaposto piè di pagina 2"/>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white">
                    <a:tint val="75000"/>
                  </a:prstClr>
                </a:solidFill>
                <a:effectLst/>
                <a:uLnTx/>
                <a:uFillTx/>
                <a:latin typeface="Segoe UI"/>
                <a:ea typeface="+mn-ea"/>
                <a:cs typeface="+mn-cs"/>
              </a:rPr>
              <a:t>www.dotnetcode.it</a:t>
            </a:r>
          </a:p>
        </p:txBody>
      </p:sp>
      <p:sp>
        <p:nvSpPr>
          <p:cNvPr id="8" name="Titolo 5"/>
          <p:cNvSpPr txBox="1">
            <a:spLocks/>
          </p:cNvSpPr>
          <p:nvPr/>
        </p:nvSpPr>
        <p:spPr bwMode="auto">
          <a:xfrm>
            <a:off x="191344" y="5517232"/>
            <a:ext cx="12169352" cy="522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Segoe UI" panose="020B0502040204020203" pitchFamily="34" charset="0"/>
              </a:defRPr>
            </a:lvl2pPr>
            <a:lvl3pPr algn="ctr" rtl="0" eaLnBrk="0" fontAlgn="base" hangingPunct="0">
              <a:spcBef>
                <a:spcPct val="0"/>
              </a:spcBef>
              <a:spcAft>
                <a:spcPct val="0"/>
              </a:spcAft>
              <a:defRPr sz="4400">
                <a:solidFill>
                  <a:schemeClr val="tx1"/>
                </a:solidFill>
                <a:latin typeface="Segoe UI" panose="020B0502040204020203" pitchFamily="34" charset="0"/>
              </a:defRPr>
            </a:lvl3pPr>
            <a:lvl4pPr algn="ctr" rtl="0" eaLnBrk="0" fontAlgn="base" hangingPunct="0">
              <a:spcBef>
                <a:spcPct val="0"/>
              </a:spcBef>
              <a:spcAft>
                <a:spcPct val="0"/>
              </a:spcAft>
              <a:defRPr sz="4400">
                <a:solidFill>
                  <a:schemeClr val="tx1"/>
                </a:solidFill>
                <a:latin typeface="Segoe UI" panose="020B0502040204020203" pitchFamily="34" charset="0"/>
              </a:defRPr>
            </a:lvl4pPr>
            <a:lvl5pPr algn="ctr" rtl="0" eaLnBrk="0" fontAlgn="base" hangingPunct="0">
              <a:spcBef>
                <a:spcPct val="0"/>
              </a:spcBef>
              <a:spcAft>
                <a:spcPct val="0"/>
              </a:spcAft>
              <a:defRPr sz="4400">
                <a:solidFill>
                  <a:schemeClr val="tx1"/>
                </a:solidFill>
                <a:latin typeface="Segoe UI" panose="020B0502040204020203" pitchFamily="34" charset="0"/>
              </a:defRPr>
            </a:lvl5pPr>
            <a:lvl6pPr marL="457200" algn="ctr" rtl="0" fontAlgn="base">
              <a:spcBef>
                <a:spcPct val="0"/>
              </a:spcBef>
              <a:spcAft>
                <a:spcPct val="0"/>
              </a:spcAft>
              <a:defRPr sz="4400">
                <a:solidFill>
                  <a:schemeClr val="tx1"/>
                </a:solidFill>
                <a:latin typeface="Segoe UI" panose="020B0502040204020203" pitchFamily="34" charset="0"/>
              </a:defRPr>
            </a:lvl6pPr>
            <a:lvl7pPr marL="914400" algn="ctr" rtl="0" fontAlgn="base">
              <a:spcBef>
                <a:spcPct val="0"/>
              </a:spcBef>
              <a:spcAft>
                <a:spcPct val="0"/>
              </a:spcAft>
              <a:defRPr sz="4400">
                <a:solidFill>
                  <a:schemeClr val="tx1"/>
                </a:solidFill>
                <a:latin typeface="Segoe UI" panose="020B0502040204020203" pitchFamily="34" charset="0"/>
              </a:defRPr>
            </a:lvl7pPr>
            <a:lvl8pPr marL="1371600" algn="ctr" rtl="0" fontAlgn="base">
              <a:spcBef>
                <a:spcPct val="0"/>
              </a:spcBef>
              <a:spcAft>
                <a:spcPct val="0"/>
              </a:spcAft>
              <a:defRPr sz="4400">
                <a:solidFill>
                  <a:schemeClr val="tx1"/>
                </a:solidFill>
                <a:latin typeface="Segoe UI" panose="020B0502040204020203" pitchFamily="34" charset="0"/>
              </a:defRPr>
            </a:lvl8pPr>
            <a:lvl9pPr marL="1828800" algn="ctr" rtl="0" fontAlgn="base">
              <a:spcBef>
                <a:spcPct val="0"/>
              </a:spcBef>
              <a:spcAft>
                <a:spcPct val="0"/>
              </a:spcAft>
              <a:defRPr sz="4400">
                <a:solidFill>
                  <a:schemeClr val="tx1"/>
                </a:solidFill>
                <a:latin typeface="Segoe UI" panose="020B0502040204020203"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3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Segoe UI"/>
                <a:ea typeface="+mj-ea"/>
                <a:cs typeface="+mj-cs"/>
              </a:rPr>
              <a:t>http://bit.ly/sldnc20191119</a:t>
            </a:r>
          </a:p>
        </p:txBody>
      </p:sp>
      <p:pic>
        <p:nvPicPr>
          <p:cNvPr id="4" name="Picture 3">
            <a:hlinkClick r:id="rId2"/>
            <a:extLst>
              <a:ext uri="{FF2B5EF4-FFF2-40B4-BE49-F238E27FC236}">
                <a16:creationId xmlns:a16="http://schemas.microsoft.com/office/drawing/2014/main" id="{9838E699-E16B-4FF7-8403-43B7EE081B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408" y="895350"/>
            <a:ext cx="4221088" cy="4221088"/>
          </a:xfrm>
          <a:prstGeom prst="rect">
            <a:avLst/>
          </a:prstGeom>
        </p:spPr>
      </p:pic>
      <p:sp>
        <p:nvSpPr>
          <p:cNvPr id="2" name="AutoShape 4" descr="data:image/png;base64,iVBORw0KGgoAAAANSUhEUgAABGcAAAHjCAYAAACOznIBAAAgAElEQVR4Xu3dsY5dR5Yu6Js+8wGqX6BAgEiDRRAJ0kiDJu3rjzWWnBlPTzCe2mlLVvtt06SRBgmCyEojQYCoF9B9gENfA3V3tUSJR3/GXjtO7Mj9tRtnrVjxxSYb8ZdUdfa//B8BAgQIECBAgAABAgQIECBAgMAwgbNhO9uYAAECBAgQIECAAAECBAgQIEDgfwlnfAQECBAgQIAAAQIECBAgQIAAgYECwpmB+LYmQIAAAQIECBAgQIAAAQIECAhnfAMECBAgQIAAAQIECBAgQIAAgYECwpmB+LYmQIAAAQIECBAgQIAAAQIECAhnfAMECBAgQIAAAQIECBAgQIAAgYECwpmB+LYmQIAAAQIECBAgQIAAAQIECAhnfAMECBAgQIAAAQIECBAgQIAAgYECwpmB+LYmQIAAAQIECBAgQIAAAQIECAhnfAMECBAgQIAAAQIECBAgQIAAgYECwpmB+LYmQIAAAQIECBAgQIAAAQIECAhnfAMECBAgQIAAAQIECBAgQIAAgYECwpmB+LYmQIAAAQIECBAgQIAAAQIECAhnfAMECBAgQIAAAQIECBAgQIAAgYECwpmB+LYmQIAAAQIECBAgQIAAAQIECAhnfAMECBAgQIAAAQIECBAgQIAAgYECwpmB+LYmQIAAAQIECBAgQIAAAQIECAhnfAMECBAgQIAAAQIECBAgQIAAgYECwpmB+LYmQIAAAQIECBAgQIAAAQIECAhnfAMECBAgQIAAAQIECBAgQIAAgYECwpmB+LYmQIAAAQIECBAgQIAAAQIECAhnfAMECBAgQIAAAQIECBAgQIAAgYECwpmB+LYmQIAAAQIECBAgQIAAAQIECAhnfAMECBAgQIAAAQIECBAgQIAAgYECwpmB+LYmQIAAAQIECBAgQIAAAQIECAhnfAMECBAgQIAAAQIECBAgQIAAgYECwpmB+LYmQIAAAQIECBAgQIAAAQIECAhnfAMECBAgQIAAAQIECBAgQIAAgYECwpmB+LYmQIAAAQIECBAgQIAAAQIECAhnfAMECBAgQIAAAQIECBAgQIAAgYECwpmB+LYmQIAAAQIECBAgQIAAAQIECAhnfAMECBAgQIAAAQIECBAgQIAAgYECwpmB+LYmQIAAAQIECBAgQIAAAQIECAhnfAMECBAgQIAAAQIECBAgQIAAgYECwpmB+LYmQIAAAQIECBAgQIAAAQIECAhnfAMECBAgQIAAAQIECBAgQIAAgYECwpmB+LYmQIAAAQIECBAgQIAAAQIECAhnfAMECBAgQIAAAQIECBAgQIAAgYECwpmB+LYmQIAAAQIECBAgQIAAAQIECAhnfAMECBAgQIAAAQIECBAgQIAAgYECwpmB+LYmQIAAAQIECBAgQIAAAQIECAhnfAMECBAgQIAAAQIECBAgQIAAgYECwpmB+LYmQIAAAQIECBAgQIAAAQIECAhnfAMECBAgQIAAAQIECBAgQIAAgYECwpmB+LYmQIAAAQIECBAgQIAAAQIECAhnfAMECBAgQIAAAQIECBAgQIAAgYECwpmB+LYmQIAAAQIECBAgQIAAAQIECAhnfAMECBAgQIAAAQIECBAgQIAAgYECwpmB+LYmQIAAAQIECBAgQIAAAQIECAhnfAMECBAgQIAAAQIECBAgQIAAgYECwpmB+LYmQIAAAQIECBAgQIAAAQIECAhnfAMECBAgQIAAAQIECBAgQIAAgYECwpmB+LYmQIAAAQIECBAgQIAAAQIECAhnfAMECBAgQIAAAQIECBAgQIAAgYECwpmB+LYmQIAAAQIECBAgQIAAAQIECAhnfAMECBAgQIAAAQIECBAgQIAAgYECwpmB+LYmQIDAqQR+/vnn//tUe9mHAAECBNYVODs7+3HdjroRIECAwNYEhDNbuxHzECBAoIPAf4czApoOtloSIECgs8CPwpnOwtoTIEBgAwLCmQ1cghEIECDQW0A401tYfwIECHQTEM50o9WYAAEC2xEQzmznLkxCgACBbgLCmW60GhMgQKC3gHCmt7D+BAgQ2ICAcGYDl2AEAgQI9BYQzvQW1p8AAQLdBIQz3Wg1JkCAwHYEhDPbuQuTECBAoJuAcKYbrcYECBDoLSCc6S2sPwECBDYgIJzZwCUYgQABAr0FhDO9hfUnQIBANwHhTDdajQkQILAdAeHMdu7CJAQIEOgmIJzpRqsxAQIEegsIZ3oL60+AAIENCAhnNnAJRiBAgEBvAeFMb2H9CRAg0E1AONONVmMCBAhsR0A4s527MAkBAgS6CQhnutFqTIAAgd4CwpnewvoTIEBgAwLCmQ1cghEIECDQW0A401tYfwIECHQTEM50o9WYAAEC2xEQzmznLkxCgACBbgLCmW60GhMgQKC3gHCmt7D+BAgQ2ICAcGYDl2AEAgQI9BYQzvQW1p8AAQLdBIQz3Wg1JkCAwHYEhDPbuQuTECBAoJuAcKYbrcYECBDoLSCc6S2sPwECBDYgIJzZwCUYgQABAr0FhDO9hfUnQIBANwHhTDdajQkQILAdAeHMdu7CJAQIEOgmIJzpRqsxAQIEegsIZ3oL60+AAIENCAhnNnAJRiBAgEBvAeFMb2H9CRAg0E1AONONVmMCBAhsR0A4s527MAkBAgS6CQhnutFqTIAAgd4CwpnewvoTIEBgAwLCmQ1cghEIECDQW0A401tYfwIECHQTEM50o9WYAAEC2xEQzmznLkxCgACBbgLCmW60GhMgQKC3gHCmt7D+BAgQ2ICAcGYDl2AEAgQI9BYQzvQW1p8AAQLdBIQz3Wg1JkCAwHYEhDPbuQuTECBAoJvA2uHM2V+v/tZt2A00/n/+r//9f374/rufRo3y//5///Yv//rv//GXY/tX56v2T/XJLc1f7V/dP9VX19P5kk/aP/VP9Wn/1L9an+bb+vrP/7j++8ozCmdWBtWOAAECWxQQzmzxVsxEgACBlQWEM22g6XHZ1q3919XHb9qx2j/Vp/2Tb7V/df9UX11P50s+af/UP9Wn/VP/an2ab+vrwpmt35D5CBAgsE0B4cw278VUBAgQWFVAONPGmR6Xbd3af119/KYdq/1Tfdo/+Vb7V/dP9dX1dL7kk/ZP/VN92j/1r9an+ba+LpzZ+g2ZjwABAtsUEM5s815MRYAAgVUFhDNtnOlx2dat/dfVx2/asdo/1af9k2+1f3X/VF9dT+dLPmn/1D/Vp/1T/2p9mm/r68KZrd+Q+QgQILBNAeHMNu/FVAQIEFhVQDjTxpkel23d2n9dffymHav9U33aP/lW+1f3T/XV9XS+5JP2T/1Tfdo/9a/Wp/m2vi6c2foNmY8AAQLbFBDObPNeTEWAAIFVBYQzbZzpcdnWrf3X1cdv2rHaP9Wn/ZNvtX91/1RfXU/nSz5p/9Q/1af9U/9qfZpv6+vCma3fkPkIECCwTQHhzDbvxVQECBBYVUA408aZHpdt3dp/XX38ph2r/VN92j/5VvtX90/11fV0vuST9k/9U33aP/Wv1qf5tr4unNn6DZmPAAEC2xQQzmzzXkxFgACBVQVOHc48v3h8ePn0yZdVD7Fis3e3nx59vPt8fqxlely+uf5w/vb9zdH6Vy+eHV5fXR6O9U/11aOO3j/5Vr+Pav+qT6pP95fuv3f/ql86X5o/hTvV7yPNV11PfsKZqrB6AgQI7FNAOLPPe3dqAgR2JnDqcCaFG6P50+MwzT97ffLvfb60f2//tH/1/Kn/6PV0vjRfup9Un/av9k/7V9fT/MKZqrB6AgQI7FNAOLPPe3dqAgR2JiCc+frC0+MqPQ5nr0+ff+/zpf17+6f9q+dP/Uevp/Ol+dL9pPq0f7V/2r+6nuYXzlSF1RMgQGCfAsKZfd67UxMgsDMB4YxwpuWTT4/P9HhO9WmWav9Un/ZP81f7p/17r6fzpf2r50/7V/un+avraX7hTFVYPQECBPYpIJzZ5707NQECOxMQzghnWj759PhMj+dUn2ap9k/1af80f7V/2r/3ejpf2r96/rR/tX+av7qe5hfOVIXVEyBAYJ8Cwpl93rtTEyCwMwHhjHCm5ZNPj8/0eE71aZZq/1Sf9k/zV/un/Xuvp/Ol/avnT/tX+6f5q+tpfuFMVVg9AQIE9ikgnNnnvTs1AQI7ExDOCGdaPvn0+EyP51SfZqn2T/Vp/zR/tX/av/d6Ol/av3r+tH+1f5q/up7mF85UhdUTIEBgnwLCmX3eu1MTILAzAeGMcKblk0+Pz/R4TvVplmr/VJ/2T/NX+6f9e6+n86X9q+dP+1f7p/mr62l+4UxVWD0BAgT2KSCc2ee9OzUBAjsT2Fo48+b6w/nb9zfnva7h1Ytnh9dXl4dj/dPjKj0Oq/O/u/306OPd56PnT/un+Z9fPD68fPrky7HzJ5/q+Xrd6z/7Jr/R50++ySf59+6f5kvrab70/abvP/mk+dJ6dX7hTBK2ToAAAQLfEhDO+C4IECCwA4GthTPpcVa9kvS4S/un+jRf6p/q0/69+6f50v5p/mr/VJ/We8+39f7JJ61X7793fZo/raf7S/MLZ5KwdQIECBAQzvgGCBAgsFMB4czXF58eV+lxlj6j1D/Vp/1790/zpf3T/NX+qT6t955v6/2TT1qv3n/v+jR/Wk/3l+YXziRh6wQIECAgnPENECBAYKcCwhnhzG8F0uMz/TFJj9Pe/dN8ab33fFvvn3zSevX+e9en+dN6ur80v3AmCVsnQIAAAeGMb4AAAQI7FRDOCGeEM78KpMd3+msiPc633j+dL61Xz9+7Ps2f1tP9pfmFM0nYOgECBAgIZ3wDBAgQ2KmAcEY4I5wRzqz1118KJ6rhRrW+es7q/sKZ6g2oJ0CAwD4F/BcC7/PenZoAgZ0JCGeEM8IZ4cxaf+0JZ/7tX/713//jL8c8hTNrfWn6ECBAYF8Cwpl93bfTEiCwUwHhjHBGOCOcWeuvP+GMcGatb0kfAgQIEPhVQDjjayBAgMAOBIQz64Yzb64/nL99f3N+7NN5d/vp0ce7z0fXn188Prx8+uRLr0+v9/6pf/rXQtK50+O/t1+ar/f50/eV5nv14tnh9dXl4djvqv2r+6f7Td9Pqk/zpfXq/v7JmSRsnQABAgS+JSCc8V0QIEBgBwLCmXXDmerjsPr4q9b3/uTTfGn/5Nu7f5ovrVfnS/2rPqk+7V89X9o/9U/1af60Xt1fOJOErRMgQICAcMY3QIAAgZ0KCGeEM6f89NPjNs2SHt+9+6f50np1vtS/6pPq0/7V86X9U/9Un+ZP69X9hTNJ2DoBAgQICGd8AwQIENipgHBGOHPKTz89btMs6fHdu3+aL61X50v9qz6pPu1fPV/aP/VP9Wn+tF7dXziThK0TIECAgHDGN0CAAIGdCghnhDOn/PTT4zbNkh7fvfun+dJ6db7Uv+qT6tP+1fOl/VP/VJ/mT+vV/YUzSdg6AQIECAhnfAMECBDYqYBwRjhzyk8/PW7TLOnx3bt/mi+tV+dL/as+qT7tXz1f2j/1T/Vp/rRe3V84k4StEyBAgIBwxjdAgACBnQoIZ4Qzp/z00+M2zZIe3737p/nSenW+1L/qk+rT/tXzpf1T/1Sf5k/r1f2FM0nYOgECBAgIZ3wDBAgQ2KmAcEY4c8pPPz1u0yzp8d27f5ovrVfnS/2rPqk+7V89X9o/9U/1af60Xt1fOJOErRMgQICAcMY3QIAAgZ0KCGf2Fc68uf5w/vb9zfmxz/3d7adHH+8+H11/fvH48PLpky+96l+9eHZ4fXV5ONY/zZ/+GKf+ox/36XzV+VO4kPZP30fqn+4n+af+qT7tn9ar+wtnkrB1AgQIEBDO+AYIECCwUwHhzL7CmfSZp8dt9XGa9k/9U/3o+dN86Xy950/7p/mr8/Xun+ZL+6f15Jf2F84kYesECBAgIJzxDRAgQGCnAsIZ4cxvBdLjsvo4TX/MUv9UP3r+NF86X+/50/5p/up8vfun+dL+aT35pf2FM0nYOgECBAgIZ3wDBAgQ2KmAcEY4I5z5VSA9rqt/TVQf973r0/mST5qvd/80X9o/rafzpf2FM0nYOgECBAgIZ3wDBAgQ2KmAcEY4I5wRztz3r78UPqTwIu1T7Z/q0/5pPZ0v7S+cScLWCRAgQEA44xsgQIDATgWEM8IZ4Yxw5r5//aXwIYUXaZ9q/1Sf9k/r6Xxpf+FMErZOgAABAsIZ3wABAgR2KiCcEc4IZ4Qz9/3rL4UPKbxI+1T7p/q0f1pP50v7C2eSsHUCBAgQEM74BggQILBTAeGMcEY4I5y5719/KXxI4UXap9o/1af903o6X9pfOJOErRMgQICAcMY3QIAAgZ0KbC2ceXP94fzt+5vzXtfx6sWzw+ury8Ox/ulxlR5naf53t58efbz7fPR81f7JbfT5q/Ol+ur9pfrnF48PL58++XJsjur9pv3T91GtT77p+07fV+pfnT/Nl/ZP6+l8aX7hTBK2ToAAAQLCGd8AAQIEdiqwtXBm9DWkx1V6HKf5t96/93zJp7penX/v9VX/an3Vv7p/tT7NL5ypCqsnQIDAPgXO9nlspyZAgMC+BIQzX993elwJZ/73//nh++9+2uqfkur97b1+9L1W/bc+v3Bm9A3ZnwABAnMKCGfmvDdTEyBAoElAOCOc+a3AQ38cp3Ctev7Z65v+8ujw46pfh5GaWqb5hTNNnH5MgAABAv8tIJzxKRAgQGAHAsIZ4Yxw5leB9Lh+6OHO6L/yqv5bn184M/qG7E+AAIE5BYQzc96bqQkQINAkIJwRzghnhDNNf2l0/LFwphn3x7Ozsx+bqxQQIECAwFQCwpmprsuwBAgQWCYgnBHOCGeEM8v+9li/SjjTbCqcaSZTQIAAgfkEhDPz3ZmJCRAg0CwgnBHOCGeEM81/cXQqEM40wwpnmskUECBAYD4B4cx8d2ZiAgQINAucOpx5fvH48PLpky/Ng56o4N3tp0cf7z6fH9su/XeOvLn+cP72/c3R+uoxXr14dnh9dXk41qf6uK3Wp/On+av11fn3Xl/1r9Yn/9n//vDfOVP9G1A9AQIE9ikgnNnnvTs1AQI7Ezh1ODM7bwpn0uNS/Z//T3Hz+7d/+dd//4+/LA0HH7rf7H9/CGdmv0HzEyBAYIyAcGaMu10JECBwUgHhTBu3cEW48sP33/201X9ySTjT9uf51L8Wzpxa3H4ECBB4GALCmYdxj05BgACBPxUQzrR9IMIZ4YxwZlw41fandXu/Fs5s705MRIAAgRkEhDMz3JIZCRAgUBQQzrQBCmeEM8IZ4Uzb3xq//lo4s1ROHQECBPYtIJzZ9/07PQECOxEQzrRdtHBGOCOcEc60/a0hnFnqpY4AAQIE/ktAOONLIECAwA4EhDNtlyycEc4IZ4QzbX9rCGeWeqkjQIAAAeGMb4AAAQK7ERDOtF21cEY4I5wRzrT9rSGcWeqljgABAgSEM74BAgQI7EZg7XDml/+1mIeM9+rFs8Prq8vDsTOm/7Wc5xePDy+fPvlyrP7d7adHH+8+nx9bHx0OpfnT3Se/N9cfzt++vzl6/lQ/2j/Nn3zS/Sf/VJ++n+r86Xzp/nrvn+brvf5nwd7CvX88Ozv7cWGtMgIECBCYRMC/1jTJRRmTAAECFYG1w5nKLA+hNoUD1TOmx3Xav1qf5k/9U311PZ2/2r96vt7zpfP1nr/aP81v/Q8CwhkfBQECBHYgIJzZwSU7IgECBIQz634DvR/f6fGb9q/WJ63UP9VX19P5q/2r5+s9Xzpf7/mr/dP81oUzvgECBAjsUUA4s8dbd2YCBHYnIJxZ98p7P77T4zftX61PWql/qq+up/NX+1fP13u+dL7e81f7p/mtC2d8AwQIENijgHBmj7fuzAQI7E5AOLPulfd+fKfHb9q/Wp+0Uv9UX11P56/2r56v93zpfL3nr/ZP81sXzvgGCBAgsEcB4cweb92ZCRDYnYBwZt0r7/34To/ftH+1Pmml/qm+up7OX+1fPV/v+dL5es9f7Z/mty6c8Q0QIEBgjwLCmT3eujMTILA7AeHMulfe+/GdHr9p/2p90kr9U311PZ2/2r96vt7zpfP1nr/aP81vXTjjGyBAgMAeBYQze7x1ZyZAYHcCwpl1r7z34zs9ftP+1fqklfqn+up6On+1f/V8vedL5+s9f7V/mt+6cMY3QIAAgT0KCGf2eOvOTIDA7gROHc68uf5w/vb9zfkx6Fcvnh1eX10ejq2n+t4XmOZLj+/nF48PL58++XJszne3nx59vPt81Cc9ftP+1frkm/qn+up69fuo+vfeP30/Vb/q953uv+qT5hvdP81XvZ9v1Puf0u6AqiUBAgS2JiCc2dqNmIcAAQIdBE4dzowOD6qE6fHZ+3yj909+ab5UP3p99vtLfls/X5o/fV/pfL37p/nS/gvWhTML0JQQIEBgNgHhzGw3Zl4CBAgsEBDOtKGlx1d6HM5en7TS+VL96PXZ7y/5bf18af70faXz9e6f5kv7L1gXzixAU0KAAIHZBIQzs92YeQkQILBAQDjThpYeX+lxOHt90krnS/Wj12e/v+S39fOl+dP3lc7Xu3+aL+2/YF04swBNCQECBGYTEM7MdmPmJUCAwAIB4UwbWnp8pcfh7PVJK50v1Y9en/3+kt/Wz5fmT99XOl/v/mm+tP+CdeHMAjQlBAgQmE1AODPbjZmXAAECCwSEM21o6fGVHoez1yetdL5UP3p99vtLfls/X5o/fV/pfL37p/nS/gvWhTML0JQQIEBgNgHhzGw3Zl4CBAgsEBDOtKGlx1d6HM5en7TS+VL96PXZ7y/5bf18af70faXz9e6f5kv7L1gXzixAU0KAAIHZBIQzs92YeQkQILBAQDjThpYeX+lxOHt90krnS/Wj12e/v+S39fOl+dP3lc7Xu3+aL+2/YF04swBNCQECBGYTEM7MdmPmJUCAwAKBrYUzzy8eH14+ffJlwVHuVfLu9tOjj3efz4/9OO3/6sWzw+ury8Ox+vQ4TP3TfOnxl/av1ifk1P/N9Yfzt+9vjvon37R/6p/q03qaL/lX7z/Vp/mqPtXvM+2f+qfzV+urfqk+fV8L1oUzC9CUECBAYDYB4cxsN2ZeAgQILBDYWjiTjpAe/6k+PZ5790/zpfU0X/V8qX70fGn/3vP33j/1T+vp+0j1D92v6pP8BqwLZwag25IAAQKnFhDOnFrcfgQIEBggIJz5Gr36eKs+btMnkOZL+1frR8+X9k/nT/XJJ9VX90/90/ro+Ufv39sn9R+wLpwZgG5LAgQInFpAOHNqcfsRIEBggIBwRjjzW4FquJAe56l/qk9/RFL/VD96/zRfWh89/+j9e/uk/gPWhTMD0G1JgACBUwsIZ04tbj8CBAgMEBDOCGeEM78KbD1cSH9FjJ5/9P69fVL/AevCmQHotiRAgMCpBYQzpxa3HwECBAYICGeEM8IZ4cw/BR76P3lUDY8G/BWdthTOJCHrBAgQeAACwpkHcImOQIAAgSQgnBHOCGeEM8KZ9DflZteFM5u9GoMRIEBgPQHhzHqWOhEgQGCzAsIZ4YxwRjgjnNnsX9FpMOFMErJOgACBByAgnHkAl+gIBAgQSAJrhzO//GsRac8/W393++nRx7vP58d+k/61hDfXH87fvr85Wp/6P794fHj59MmXY/u/evHs8Prq8nBsvff+Fdv71Caf1CP5pfrkm+qr/1pOmj/Nl+4/zT/aP82X1kf79L6/dL7k02FdONMBVUsCBAhsTUA4s7UbMQ8BAgQ6CKwdzpz99epvfzZmClfS47paXyVM+6f+vc+X5kv7p/mr62m+av/e55t9/uQ7+nxp/3S/qT6dv3f/tP+CdeHMAjQlBAgQmE1AODPbjZmXAAECCwSEM21oox9/1cdjqm/TaP911S/t2Pt8s8+f/EafL+2f7jfVp/P37p/2X7AunFmApoQAAQKzCQhnZrsx8xIgQGCBgHCmDW3046/6eEz1bRrtv676pR17n2/2+ZPf6POl/dP9pvp0/t790/4L1oUzC9CUECBAYDYB4cxsN2ZeAgQILBAQzrShjX78VR+Pqb5No/3XVb+0Y+/zzT5/8ht9vrR/ut9Un87fu3/af8G6cGYBmhICBAjMJiCcme3GzEuAAIEFAsKZNrTRj7/q4zHVt2m0/7rql3bsfb7Z509+o8+X9k/3m+rT+Xv3T/svWBfOLEBTQoAAgdkEhDOz3Zh5CRAgsEBAONOGNvrxV308pvo2jfZfV/3Sjr3PN/v8yW/0+dL+6X5TfTp/7/5p/wXrwpkFaEoIECAwm4BwZrYbMy8BAgQWCAhn2tBGP/6qj8dU36bR/uuqX9qx9/lmnz/5jT5f2j/db6pP5+/dP+2/YF04swBNCQECBGYTEM7MdmPmJUCAwAKBtcOZXx43C8b4n5J3t58efbz7fH6sx/OLx4eXT598Obae6tNsqX+qT+tpvvS4fHP94fzt+5ujPq9ePDu8vro8HJsjPT7T/FWfNF/aP50/+ab5U326nzR/Wu99P+l8ySfNn+433V/qn+ZP91PdP82X1n/4/ruf0m8a14UzjWB+ToAAgRkFhDMz3pqZCRAg0CiwdjiTtq8+PlP/6np63PWeP+1fPV91/t7zpfP1nj/1733+tH/ySfNV+1f3T/XV+arnr9an8/38j+u/p980rgtnGsH8nAABAjMKCGdmvDUzEyBAoFFAOPM1WO/HWbqetH+qT+u9H79p/+p67/lT/9nvJ52vej9Vn+p8af/Uv1qf/IQzScg6AQIECHxLQDjjuyBAgMAOBIQzwpmWzzw9Xlt6Lfltelynnmn+1D/Vp/3Teto/1af5qv2r+6f66nzV81fr0/mEM0nIOgECBAgIZ3wDBAgQ2KmAcEY40/Lpp8drS68lv936433JmX5bM/p81fmr38fo86f5q/MJZ6pfmHoCBAjsU8A/ObPPe3dqAgR2JiCcEc60fPLp8drSa8lvq4/jNH/qn+qXnEk480Mm/tQAACAASURBVKtA8k++6X5S/2p9mk84k4SsEyBAgMC3BIQzvgsCBAjsQEA4I5xp+czT47Wl15Lfpsd16pnmT/1Tfdo/raf9U32ar9q/un+qr85XPX+1Pp1POJOErBMgQICAcMY3QIAAgZ0KCGeEMy2ffnq8tvRa8tutP96XnOm3NaPPV52/+n2MPn+avzqfcKb6haknQIDAPgX8kzP7vHenJkBgZwKzhTPPLx4fXj598uXYNb27/fTo493n86XXWO1frU+PwzfXH87fvr85er5XL54dXl9dHo6dv/q4TOdL+6f5l97bLHW9fXr3T3++0veR7in1T/Wj//yk8//w/Xc/pTM0rvuf0m4E83MCBAjMKCCcmfHWzEyAAIFGgdnCmfT4qoYPjXx/+Hl1vtH1o8+f9k8+qT59H6l/qk/7p/6pfvR69fy95+/tm87fe/9v+Alnen9U+hMgQGADAsKZDVyCEQgQINBbQDizrnB6nFUfd73rqxrV86f9U/9UP9qvOn86X+/15Nd7/9S/t286f+/9hTPpC7BOgACBhykgnHmY9+pUBAgQ+EpAOLPuB5EeZ9XHXe/6qkb1/Gn/1D/Vj/arzp/O13s9+fXeP/Xv7ZvO33t/4Uz6AqwTIEDgYQoIZx7mvToVAQIEhDMdv4H0OKs+7nrXV2mq50/7p/6pfrRfdf50vt7rya/3/ql/b990/t77C2fSF2CdAAECD1NAOPMw79WpCBAgIJzp+A2kx1n1cde7vkpTPX/aP/VP9aP9qvOn8/VeT36990/9e/um8/feXziTvgDrBAgQeJgCwpmHea9ORYAAAeFMx28gPc6qj7ve9VWa6vnT/ql/qh/tV50/na/3evLrvX/q39s3nb/3/sKZ9AVYJ0CAwMMUEM48zHt1KgIECAhnOn4D6XFWfdz1rq/SVM+f9k/9U/1ov+r86Xy915Nf7/1T/96+6fy99xfOpC/AOgECBB6mgHDmYd6rUxEgQKBrOPPL4+XPiN/dfnr08e7z+bHfPL94fHj59MmXY+uvXjw7vL66PBxbT4+n1D99HtX5U3163KXzpfo31x/O376/Oeo/+vzpftL9p/lH+6X5qudL/Ufff5ovrac/P9Xvp+qT5v/h++9+Sr9pXPc/pd0I5ucECBCYUUA4M+OtmZkAAQKNAmv/rzWd/fXqb40jfPXzFC6k3tXHd7V/qk/r6fy9z5fmS/un+rSezp/q03qaf+/7J7+0PtqvOl/1+0j1P//j+u9pxsZ14UwjmJ8TIEBgRgHhzIy3ZmYCBAg0Cghn2sDS46ut2x9/nR63af9UX50v7V/tP3r+ve8/+/2l+dP9pu+7Wi+cSTdknQABAgS+JSCc8V0QIEBgBwLCmbZLTo+3tm7Cmd8LpMdv1Tfd3973r/qO9kvzp/mq30eqF86kG7JOgAABAsIZ3wABAgR2KiCcabv49Phq6yacEc58LZDCg+r3Nfr7HT1/8k0+1XrhTPULUE+AAIF9CvgnZ/Z5705NgMDOBIQzbReeHm9t3YQzwhnhTMufmeqfv2q4Uq0XzrTctt8SIECAwD8FhDO+BQIECOxAQDjTdsnVx2Harfr4S/Vp/7Q++vxpvrSe5h/tN3r/5JfWtz5/mq/6faR64Uz6gqwTIECAwLcEhDO+CwIECOxAQDjTdsnp8dXW7Y+/7v14rM43+vy950/+D33/6vlG+6X503zp+67WC2fSDVknQIAAAeGMb4AAAQI7FTh1OPP84vHh5dMnX45xv3rx7PD66vJwbP3N9Yfzt+9vzo+tv7v99Ojj3eej6+lxVe2fzlf9zNL50v69fdP+6fzV+VJ99fGdvo90vur9pf7V889+f8mn+ue/6iucSTdknQABAgSEM74BAgQI7FTg1OFMehyla0iP61Sf9u/dP81X3T/13/r50/zJp3q+an2av/d6df5UX52/9/2l+UafTziTbsg6AQIECAhnfAMECBDYqYBw5uuLT4/H9JlUH3/V/avzVfevnj/Nn+ZL+/euT/P3Xu99/ur8o/2TT+/zCWeqwuoJECCwTwH/nTP7vHenJkBgZwLCGeHMbwXS4zn98Rj9+E37p/NV65NP7/Xq/Km+Ov9o/9HnE85UvyD1BAgQ2KeAcGaf9+7UBAjsTEA4I5wRzvwqkB7vKVwY/ddHdf5UXz1f8kv7p/o0X+qf6tN6mk84kwStEyBAgMC3BIQzvgsCBAjsQEA4I5wRzghn/ikwOrxI+6fwI/2Vnfqn+rSe5hPOJEHrBAgQICCc8Q0QIEBgpwLCGeGMcEY4I5xZ5/8BCGfWcdSFAAECBL4W8E/O+CIIECCwAwHhjHBGOCOcEc6s85e9cGYdR10IECBAQDjjGyBAgMDuBE4dzjy/eHx4+fTJl2PQr148O7y+ujwcW39z/eH87fub861eVJo/zZ0ed6k++ab6d7efHn28+7zYt7p/db70r60k3zR/8kn16Xyj19P3m/78ja4f7Zf2/+H7735Kv2lc//Hs7OzHxho/J0CAAIHJBPyTM5NdmHEJECCwRODU4UyaMT2uU31aT4/z3vtX50v1af50/tR/6+ujz5/27+2X7rc6X+/+o32q+1d9F+wvnFmApoQAAQKzCQhnZrsx8xIgQGCBgHDma7QBj6uvBkiP33TFaf5q/7T/6PXR50/79/ZJ91udr3f/0T7V/au+C/YXzixAU0KAAIHZBIQzs92YeQkQILBAQDgjnFnw2Wy2JD2OU7hQPVjav9o/1afzVefr3T+dr7qe5q/2r/ou2F84swBNCQECBGYTEM7MdmPmJUCAwAIB4YxwZsFns9mS9Dh+gI/zr+4inS/5pIvt3T/tX11P81f7V30X7C+cWYCmhAABArMJCGdmuzHzEiBAYIGAcEY4s+Cz2WxJehw/wMe5cKbha3yA9y+cabh/PyVAgMCsAsKZWW/O3AQIEGgQEM4IZxo+l83/VDjzb//yr//+H385dlHJJ11wCjeq/dP+1fU0f7X/gPMLZ6qXpp4AAQITCAhnJrgkIxIgQKAqIJwRzlS/oS3Vp8fxA3ycf8Wfzpd80l327p/2r66n+av9q74L9hfOLEBTQoAAgdkEhDOz3Zh5CRAgsEBgb+HMm+sP52/f35wvoPrPklcvnh1eX10eltan/d/dfnr08e7z0fmeXzw+vHz65MvS/VNd2j/Vp/l690/3kx7naf50/rR/uv9qffKthgej/ZJ/Wk/+qT6tp/tL9QvWhTML0JQQIEBgNgHhzGw3Zl4CBAgsENhbOJOI0uOz9+M2zZf2r86f6nvPV+2f6tP5km/qn9ar+6f6tH/1fNX9e8+X+j/AdeHMA7xURyJAgMDvBYQzvgkCBAjsQEA48/Ulp8fn6Mdt2r86f6pPfySq81X7p/p0vjR/6p/Wq/un+rR/9XzV/XvPl/o/wHXhzAO8VEciQICAcMY3QIAAgR0KCGeEM78VqD6+0+O/d//0Rzjtn+ZP/dN6df9Un/avnq+6f+/5Uv8HuC6ceYCX6kgECBAQzvgGCBAgsEMB4YxwRjjzq0A1vEh/haRwI+2f6tP+qX+qr+6f+lfnS/0f4Lpw5gFeqiMRIEBAOOMbIECAwA4FhDPCGeGMcOa+f/UJZ+4rdbLfCWdORm0jAgQIjBPw3zkzzt7OBAgQOJmAcEY4I5wRztz3LxzhzH2lTvY74czJqG1EgACBcQLCmXH2diZAgMDJBIQzwhnhjHDmvn/hCGfuK3Wy3wlnTkZtIwIECIwTEM6Ms7czAQIETiawdjjzy+OtMvyrF88Or68uD8d6vLn+cP72/c350j2q/av1S+e+b92720+PPt59PuqT/js9km/q//zi8eHl0ydfjs2b6tM50/ypPp0v1af13t9H8kv+1fnS/smn93xp/+p68qv2X1AvnFmApoQAAQKzCQhnZrsx8xIgQGCBwNrhzIIRmkqq/8l99XGfhk3zVfdP/dN8o/dP86X16vyp/+y+VZ/q+ZPv1ufrPX/qv2BdOLMATQkBAgRmExDOzHZj5iVAgMACAeHMArQ/KUmP29GP09H7V7Wr86f90/2l+up8s++/dZ80X1qv3m/qv2BdOLMATQkBAgRmExDOzHZj5iVAgMACAeHMAjThzF/WVbt/t96P49nDkapP9fzpJrc+X+/5U/8F68KZBWhKCBAgMJuAcGa2GzMvAQIEFggIZxagCWeEM0e+gdHhw+j905+mrc/Xe/7Uf8G6cGYBmhICBAjMJiCcme3GzEuAAIEFAsKZBWjCGeGMcGbRHxzhzCK2PysSzqxOqiEBAgS2JyCc2d6dmIgAAQKrCwhn1iVN/1rI6Mfp6P2r2tX50/7p/lJ9db7Z99+6T5ovrVfvN/VfsC6cWYCmhAABArMJCGdmuzHzEiBAYIGAcGYB2p+UpMd19XGX+qfTjN4/zZfWq/On/rP7Vn2q50++W5+v9/yp/4J14cwCNCUECBCYTUA4M9uNmZcAAQILBNYOZ3553P3ZGK9ePDu8vro8HPvNm+sP52/f35wfW393++nRx7vPR9efXzw+vHz65Mux+ur+qT49btPjNJ1/wRV/VZLmT/3T+ZJ/6p/W0/xVv/R9pfmq91vdP/lX/arzjfZJ99fb74fvv/spzdC4LpxpBPNzAgQIzCggnJnx1sxMgACBRoG1w5mzv1797c9GSI+z9PhPx0v9U33aP/UfXZ/OV12vnq+6f6pP86X66nr1+6jun+rTfKm+6pv2r/ZP86f1NF+qT/P//I/rv6cejevCmUYwPydAgMCMAsKZGW/NzAQIEGgUEM58DZYeV+nxNrq+8fqbf149X/OGjQVpvsZ2zT+vfh/NGzYWpPlSu6pv2r/aP82f1tN8qT7NL5xJgtYJECBA4FsCwhnfBQECBHYgIJwRzrR85unxWX3ctszyrd+m+ar9U306/9bnS+erzr93H+FM+sKsEyBAgIBwxjdAgACBnQoIZ4QzLZ9+epynx3fLXkt+m+Zb0rOlJp1/6/Ols1bn37uPcCZ9YdYJECBAQDjjGyBAgMBOBYQzwpmWTz89ztPju2WvJb9N8y3p2VKTzr/1+dJZq/Pv3Uc4k74w6wQIECAgnPENECBAYKcCwhnhTMunnx7n6fHdsteS36b5lvRsqUnn3/p86azV+ffuI5xJX5h1AgQIEBDO+AYIECCwUwHhjHCm5dNPj/P0+G7Za8lv03xLerbUpPNvfb501ur8e/cRzqQvzDoBAgQICGd8AwQIENipwNrhzC+Pt56U724/Pfp49/n82B7PLx4fXj598uXY+qsXzw6vry4Px9bfXH84f/v+5mj/an2ySedLj9vq/Gm+9Dif3T+dv3o/Vb/qfOl+Uv+0nnz2vr9wJn1B1gkQIEBAOOMbIECAwE4F1g5nEmN6nKbwIdWn/VP/VF9d7z1/6l89f+qffNL+qX+qT/tX16vzVevT/Kl/qk/ryb+6f+qf5kv7p/6pPu2f1oUzScg6AQIECAhnfAMECBDYqYBw5rQXX338VR+XqT5pzD5/Ol9aT+dPvtX66nypPq1Xz1ftn+qrvqk+7Z/WhTNJyDoBAgQICGd8AwQIENipgHDmtBdfffxVH8epPmnMPn86X1pP50++1frqfKk+rVfPV+2f6qu+qT7tn9aFM0nIOgECBAgIZ3wDBAgQ2KmAcOa0F199/FUfx6k+acw+fzpfWk/nT77V+up8qT6tV89X7Z/qq76pPu2f1oUzScg6AQIECAhnfAMECBDYqYBw5rQXX338VR/HqT5pzD5/Ol9aT+dPvtX66nypPq1Xz1ftn+qrvqk+7Z/WhTNJyDoBAgQICGd8AwQIENipgHDmtBdfffxVH8epPmnMPn86X1pP50++1frqfKk+rVfPV+2f6qu+qT7tn9aFM0nIOgECBAgIZ3wDBAgQ2KmAcOa0F199/FUfx6k+acw+fzpfWk/nT77V+up8qT6tV89X7Z/qq76pPu2f1oUzScg6AQIECAhnfAMECBDYqcCpw5k31x/O376/OT/G/erFs8Prq8vDsfXq4+n5xePDy6dPviy97jRfOl/a993tp0cf7z4f9ak+jqvnf+jzV8+XfKv3m76v1D/Nl86fvv/057O6f5ovraf5q75pf+FMErJOgAABAsIZ3wABAgR2KnDqcKbKnB5/1f6pvhqOjK5P50vrs8+fzjd6veqb5k/9U31aT38+0/6pPu2f+qf6tF6dTziThK0TIECAgHDGN0CAAIGdCghn2i4+Pf7S4210fdtp//jr2eevnr93fdU3zZf6p/q03vv7T/uPPl+aTziThKwTIECAgHDGN0CAAIGdCghn2i4+Pf56P06r+7edVjhT9Wqt732/qX/rvL//fe/vP803+nxpPuFMErJOgAABAsIZ3wABAgR2KiCcabv49Pjr/Tit7t92WuFM1au1vvf9pv6t8wpn2sSEM21efk2AAAEC/yVwBoIAAQIEHr6AcKbtjtPjVjjzb//yr//+H385plr1a7ut+X7d2yf1r4r1/v7TfKPPl+YTziQh6wQIECDwLQHhjO+CAAECOxAQzrRdcnr89X6cVvdvO+0ff13dv1pfnX/r9b19Uv+qT+/vP803+nxpPuFMErJOgAABAsIZ3wABAgR2KiCcabv49Pjr/Tit7t92WuFM1au1vvf9pv6t8/7+972//zTf6POl+YQzScg6AQIECAhnfAMECBDYqcCpw5k31x/O376/OT/G/erFs8Prq8vDsfX0+Ht+8fjw8umTL6Ou893tp0cf7z4fPd/s86X7Sfc76l62sm/6PlK4kL7/dM7Uv/f9Vb+f5Df6z1fy/+H7735Kv2lc//Hs7OzHxho/J0CAAIHJBPxrTZNdmHEJECCwRODU4Ux6XKbHY7V+idFva9L+1f69z5/mT/tXzzd6/+r81frq+VN9mi/db+/+ab60Xp0v9U/ryS/Vd1gXznRA1ZIAAQJbExDObO1GzEOAAIEOAsKZNtTej8P0+Ev7965v0/rjr6vzV/cfXV89f6pP56t+H9X+qT6tV8+f+qf15JfqO6wLZzqgakmAAIGtCQhntnYj5iFAgEAHAeFMG2rvx2F6/KX9e9e3aQlnfi/Q+/7S/VS/j2r/VJ/Wk1+qr64nv2r/BfXCmQVoSggQIDCbgHBmthszLwECBBYICGfa0Ho/DtPjL+3fu75NSzgjnKl+MV/Xp+9/3d3+2C39+eq9/zf6C2cGoNuSAAECpxYQzpxa3H4ECBAYICCcaUPv/ThMj7+0f+/6Ni3hjHCm+sUIZ4KgcGbdT0w3AgQIbFJAOLPJazEUAQIE1hUQzrR5pnCkrdsff907XEnzp/2r5xu9f3X+an31/Kk+zZfut3f/NF9ar86X+qf15JfqO6wLZzqgakmAAIGtCQhntnYj5iFAgEAHAeFMG2rvx2F6/KX9e9e3af3x19X5q/uPrq+eP9Wn81W/j2r/VJ/Wq+dP/dN68kv1HdaFMx1QtSRAgMDWBIQzW7sR8xAgQKCDwKnDmTfXH87fvr85P3aUVy+eHV5fXR6OrVfrE2Hq/+7206OPd5+Pzp/6p/XnF48PL58++ZJ+N2o93U+aK/lW+/feP82f9q+uV7+/3t9X9f6qvr19quer3v836oUzHVC1JECAwNYEhDNbuxHzECBAoIPAqcOZDkdYteXo/2Q+HSb9J/dp/t71af7R67190vmq/ql/dT3NV+2f6rd+P2n+AevCmQHotiRAgMCpBYQzpxa3HwECBAYICGe+Rk+PwwFX9NWW6fGc5u9dP9on7d/bJ+1f9U/9q+tpvmr/VL/1+0nzD1gXzgxAtyUBAgROLSCcObW4/QgQIDBAQDgjnPmtQPVxPOATbtqyer5Un4ZJ4Ue1f9o/raf5Un11PZ0/zZfq03ypf6ofsC6cGYBuSwIECJxaQDhzanH7ESBAYICAcEY4I5z5VSA9zns//qv9q3+FpPNX+6f6dP40X6pP+6f+qX7AunBmALotCRAgcGoB4cypxe1HgACBAQLCGeGMcEY480+B0eFEClfSfKk+/RWb+qf6AevCmQHotiRAgMCpBYQzpxa3HwECBAYICGeEM8IZ4Yxw5r8EhDMD/p+QLQkQIEAgCghnIpEfECBAYH4B4YxwRjgjnBHOCGfm//9mTkCAAIGHKyCcebh362QECBD4H4GthTNvrj+cv31/c37sil69eHZ4fXV5OLae6qtX/+7206OPd5+Pzvf84vHh5dMnX47tk+rTfNX+6Z8MSH5V/1Sfzp/W0/zJP/mkf20m3U86f7V/Ol/yS/On+up6mr96P2m+1D99X6n/D99/91P6TeO6f62pEczPCRAgMKOAcGbGWzMzAQIEGgW2Fs6kx2l6PKX6xFPtX61P81XX03zV/sl/9P7pfGm+3uer9k/16fxbX6/eTzpf7/4//+P672mGxnXhTCOYnxMgQGBGAeHMjLdmZgIECDQKCGe+Bqs+zqr1jdfX/PM0X3PD3xWkcGD0/ul8ab7e56v2T/Xp/Ftfr95POl/v/sKZdAPWCRAgQOBbAsIZ3wUBAgR2ICCcEc6s+ZmncCA9fquzpP1T/zRf6p/q0/7V/qk+7b/19eRbPX/v/sKZrX9h5iNAgMA2BYQz27wXUxEgQGBVAeGMcGbNDyo9jtPjtzpL2j/1T/Ol/qk+7V/tn+rT/ltfT77V8/fuL5zZ+hdmPgIECGxTQDizzXsxFQECBFYVEM4IZ9b8oNLjOD1+q7Ok/VP/NF/qn+rT/tX+qT7tv/X15Fs9f+/+wpmtf2HmI0CAwDYFhDPbvBdTESBAYFUB4YxwZs0PKj2O0+O3OkvaP/VP86X+qT7tX+2f6tP+W19PvtXz9+4vnNn6F2Y+AgQIbFNAOLPNezEVAQIEVhUQzghn1vyg0uM4PX6rs6T9U/80X+qf6tP+1f6pPu2/9fXkWz1/7/7Cma1/YeYjQIDANgWEM9u8F1MRIEBgVYG1w5lfHkeVAd/dfnr08e7z+bEezy8eH14+ffLl2Hq1Ps2e+lcfd73P9+rFs8Prq8tDOufS9fQ4Tj5L9/1n3ZvrD+dv398c/X6q95f6p/mTf+qf6pN/+r7S/Gk9+ab9e9en+dP3me4n9f/h++9+Sr9pXPc/pd0I5ucECBCYUUA4M+OtmZkAAQKNAmuHM2d/vfpb4wgn/Xl6fKXHbRq22r93fZq/up780vmq+6f63vP17j/6fL33T35p/+r66O9zwfzCmQVoSggQIDCbgHBmthszLwECBBYICGe+Rqs+DtPjLvXvXb/gE2kqqZ6vabMFP+49X+/+6ciz75/mT+evrqc/f9X+HeqFMx1QtSRAgMDWBIQzW7sR8xAgQKCDgHBGOLPmZ5Ue16Mfv73n690/3dXs+6f50/mr66O/zwXzC2cWoCkhQIDAbALCmdluzLwECBBYICCcEc4s+GyOlqTH9ejHb+/5evdPdzX7/mn+dP7q+ujvc8H8wpkFaEoIECAwm4BwZrYbMy8BAgQWCAhnhDMLPhvhzBGBFC70fvzPvn+af81v9Vu9et9Ph/mFMx1QtSRAgMDWBIQzW7sR8xAgQKCDgHBGOLPmZ5Ue16Mfv73n690/3dXs+6f50/mr66O/zwXzC2cWoCkhQIDAbALCmdluzLwECBBYICCcEc4s+GyOlqTH9ejHb+/5evdPdzX7/mn+dP7q+ujvc8H8wpkFaEoIECAwm4BwZrYbMy8BAgQWCKwdzvzyuFowxv+UvLv99Ojj3efzYz2eXzw+vHz65Etlj561r148O7y+ujwc2+PN9Yfzt+9vjp6vOtvo/dP81flSfdo/+af+qX7095v2T+FDOl/VJ91PWk/nS/XVvz+q5//h++9+SjM2rgtnGsH8nAABAjMKCGdmvDUzEyBAoFFg7XCmcfs//Dz9J+fpcZn2790/7Z/We8+X+qf50vre7yf5jF5P95O+j1Sfzlftn+rT/mn+1L9a//M/rv+eZmxcF840gvk5AQIEZhQQzsx4a2YmQIBAo4Bw5muw9Phq5G3+efVxmDZM/VN9Wq/6pfmq/dP8aT3Nl+pHrye/dL5Un85X7Z/q0/5p/tS/Wi+cSTdknQABAgS+JSCc8V0QIEBgBwLCGeHMmp95erymvaqP49S/up7mq/bvXZ/uJ50v1af5q/1Tfdo/zZ/6V+uFM+mGrBMgQICAcMY3QIAAgZ0KCGeEM2t++unxmvaqPo5T/+p6mq/av3d9up90vlSf5q/2T/Vp/zR/6l+tF86kG7JOgAABAsIZ3wABAgR2KiCcEc6s+emnx2vaq/o4Tv2r62m+av/e9el+0vlSfZq/2j/Vp/3T/Kl/tV44k27IOgECBAgIZ3wDBAgQ2KmAcEY4s+annx6vaa/q4zj1r66n+ar9e9en+0nnS/Vp/mr/VJ/2T/On/tV64Uy6IesECBAgIJzxDRAgQGCnAsIZ4cyan356vKa9qo/j1L+6nuar9u9dn+4nnS/Vp/mr/VN92j/Nn/pX64Uz6YasEyBAgIBwxjdAgACBnQqcOpx5c/3h/O37m/NR3O9uPz36ePf56P7PLx4fXj598mXpfK9ePDu8vro8LK2vPg5H+1bPP3r+pff2z7r0fVX7p/r0/ab7Ge1fnS/5J5/km+ZLf36FM0nYOgECBAgIZ3wDBAgQ2KnAqcOZ9Hip/ifTo68xzZ/m6+1TnS/N33s9+fTeP/ltfb6qT/V8yW/2+ZKPcKZ6w+oJECCwTwH/U9r7vHenJkBgZwLCmXUvvPr4TI+71L9av67G+t3S+dbf8euOVf/R81X3r/onv9nnSz7CmeoNqydAgMA+BYQz+7x3pyZAYGcCwpl1L7z6+EyPu9S/Wr+uxvrd0vnW31E481uBqn/6fqv3N3q+tL9wpnrD6gkQILBPAeHMPu/dqQkQ2JmAcGbdC68+PtPjLvWv1q+rsX63dL71dxTOCGfu/1Wl71M4c39LvyRAgACBXwWEM74GAgQI7EBAOLPuJafwJO2WHnepf7U+zTd6PZ2vz9Ah+wAAIABJREFU93xV/9HzVfev+ie/2edLPsKZ6g2rJ0CAwD4FhDP7vHenJkBgZwLCmXUvvPr4TI+71L9av67G+t3S+dbf8euOVf/R81X3r/onv9nnSz7CmeoNqydAgMA+BYQz+7x3pyZAYGcCwpl1L7z6+EyPu9S/Wr+uxvrd0vnW31E481uBqn/6fqv3N3q+tL9wpnrD6gkQILBPAeHMPu/dqQkQ2JnA2uHML4+TCuGrF88Or68uD8d6vLn+cP72/c350j3e3X569PHu89H65xePDy+fPvlyrH+1func/6zr7TO6f/JJ95/uJ/VP95/qq+tp/jRfur/qfCl86D3f7Pf/w/ff/VS9g9/V/3h2dvbjyj21I0CAAIGNCQhnNnYhxiFAgEAPgbXDmbO/Xv3tz+bs/Z+cJ6P0uEzzpfq0f1pP+6f6tJ7mT/un+rR/6p/q03rv+VL/6vl6909+aX30fGn/NH/v9er9L5hPOLMATQkBAgRmExDOzHZj5iVAgMACAeHM12jpcdX7cZj2X3DFX5Wk+dP+qT7Nl/qn+rTee77Uv3q+3v2TX1ofPV/aP83fe716/wvmE84sQFNCgACB2QSEM7PdmHkJECCwQEA4I5z5rUB6XFYfx6n/gk+4KXxK/dN86fypPu3fu3/aP62Pni/tn+bvvV69/wXzCWcWoCkhQIDAbALCmdluzLwECBBYICCcEc4IZ34VSI/rFA6k+vRHtHf/tH9aHz1f2j/N33u9ev8L5hPOLEBTQoAAgdkEhDOz3Zh5CRAgsEBAOCOcEc4IZ+77V0cKR3qHE2n/+56j1+96n/8bcwtnel2mvgQIENiQgHBmQ5dhFAIECPQSEM4IZ4Qzwpn7/v2SwpHe4UTa/77n6PW73ucXzvS6OX0JECCwbQHhzLbvx3QECBBYRUA4I5wRzghn7vuXSQpHeocTaf/7nqPX73qfXzjT6+b0JUCAwLYFhDPbvh/TESBAYBWBtcOZXx5Pqwy2sMmrF88Or68uD8fK0+Pu+cXjw8unT74s3L57WTpfGqB6/ne3nx59vPt8nvY5tp4er2+uP5y/fX+zuH+aK81fnS/dTzpfdb50/up6+n6SX9q/6pP+/Cbfan31/MlHOLNASAkBAgQegIBw5gFcoiMQIEAgCawdzqT90uMu1af19Diq7p/6p/nSepqvun/qn+arrqf5q/NV+6f66vl7n686X6pP81f9Uv80X9o/9e9dn+ZfsO6/c2YBmhICBAjMJiCcme3GzEuAAIEFAsKZNrT0eGvr9sdfVx+Paf/UP9VX15Nfdb5q/1RfPX/v81XnS/Vp/qpf6p/mS/un/r3r0/wL1oUzC9CUECBAYDYB4cxsN2ZeAgQILBAQzrShpcdbWzfhzO8F0uM5+ab7Sf1Tfdo/raf9U33v+dL+af7qfKl/mi/tn/r3rk/zL1gXzixAU0KAAIHZBIQzs92YeQkQILBAQDjThpYeb23dhDPCmbYvpvf3l6aphhvV/qk++VTnr9an+ResC2cWoCkhQIDAbALCmdluzLwECBBYICCcaUNLj7+2bsIZ4UzbF9P7+0vT9A4nUv80X/JJ/XvXp/kXrAtnFqApIUCAwGwCwpnZbsy8BAgQWCAgnGlDS4+3tm7CGeFM2xfT+/tL01TDjWr/VJ98qvNX69P8C9aFMwvQlBAgQGA2AeHMbDdmXgIECCwQEM60oaXHX1s34Yxwpu2L6f39pWl6hxOpf5ov+aT+vevT/AvWhTML0JQQIEBgNgHhzGw3Zl4CBAgsEFg7nPnl8bNgjJOVvLv99Ojj3efzYxs+v3h8ePn0yZdj669ePDu8vro8LB34zfWH87fvb47un+ZLj8c0V3qcpvq0nvxSfVpPPr33T/P1Xq9+f9X50vdbnS99n9X7rX4/1fofvv/up+od/K5eOLMyqHYECBDYooBwZou3YiYCBAisLLB2OHP216u//dmI1XAhHT897lL9Q5+v6lP1S/sn/1Tfe77UP62n86X6h76e7jf5pfrRfj//4/rvK88gnFkZVDsCBAhsUUA4s8VbMRMBAgRWFhDOfA2aHn9V/urjsTpfdf90/jRf2r9a33u+1D+tp/Ol+oe+Pvr76O0rnOktrD8BAgQepoBw5mHeq1MRIEDgKwHhjHBmzT8SKXwY/fiuzle1SvtX+89eP/r76O0nnOktrD8BAgQepoBw5mHeq1MRIEBAOPMn30Dvx3N6fKbPszpfdf/qfGn/dL5U33u+1D+tp/Ol+oe+nu43+aX60X7CmdE3YH8CBAjMKSCcmfPeTE2AAIEmAf/kzNdc6fHXhPuNH1cfj9X5qvun86f50v7V+t7zpf5pPZ0v1T/09dHfR29f4UxvYf0JECDwMAWEMw/zXp2KAAECXwkIZ4Qza/6RSOHD6Md3db6qVdq/2n/2+tHfR28/4UxvYf0JECDwMAWEMw/zXp2KAAECwpk/+QZ6P57T4zN9ntX5qvtX50v7p/Ol+t7zpf5pPZ0v1T/09XS/yS/Vj/YTzoy+AfsTIEBgTgHhzJz3ZmoCBAg0CZz6n5x5fvH48PLpky9NQ07041cvnh1eX10ejo385vrD+dv3N+e9jtR7/3e3nx59vPt8dP50v9X65Lb1/tX7qdYnv2r/VJ/27/3nI30fab7q9y2cScLWCRAgQOBbAsIZ3wUBAgR2IHDqcKY3afpP1tP+1f/kvbp/db7R+6f5q+vpfL3vL/VP86XzV/un+rR/mj/1T/Vp/7Re3T/Vp/3T+VJ/4UwStk6AAAECwhnfAAECBHYqIJz5+uLT4yp9JunxlurTeppv9P5p/up6Ol/ySftX+6f6tH+aP/VP9Wn/av9Un/ZP6+l8af9Un/av9hfOJGHrBAgQICCc8Q0QIEBgpwLCGeFMy6dffdy27PWt31Yfx2n/av9Un/ZPvql/qk/7V/un+rR/Wk/nS/un+rR/tb9wJglbJ0CAAAHhjG+AAAECOxUQzghnWj796uO2ZS/hzB8FquFA8q/2T/Vp/7Sevr+0f6pP+1f7C2eSsHUCBAgQEM74BggQILBTAeGMcKbl068+blv2Es4IZ34vkL6/aniSvs9qf+FMErZOgAABAsIZ3wABAgR2KiCcEc60fPrpcdzSa8lvq4/jtGe1f6pP+yff1D/Vp/2r/VN92j+tp/Ol/VN92r/aXziThK0TIECAgHDGN0CAAIGdCghnhDMtn371cduy17d+W30cp/2r/VN92j/5pv6pPu1f7Z/q0/5pPZ0v7Z/q0/7V/sKZJGydAAECBIQzvgECBAjsVGBr4czzi8eHl0+ffJn1Ol69eHZ4fXV5ODb/m+sP52/f35wfW6/WV93S/ulx2/v+qvMln97zp/3f3X569PHu89HvI81Xre89X+qf1rd+vjSfcCbdsHUCBAgQEM74BggQILBTga2FM+k/mU7XlMKDVF/dP/VP81X3T/3TfGn/1D/Vp/2r62m+av90vt77733+2c8vnKneoHoCBAjsU+Bsn8d2agIECOxLQDjz9X2nx3f160iP9+r+qX+aP+2f+qf6tH91Pc1X7Z/O13v/vc8/+/mFM9UbVE+AAIF9Cghn9nnvTk2AwM4EhDPCmd8KVMOHVN/7j1fvcCSdr/f+Vb/Z55/9/MKZ6g2qJ0CAwD4FhDP7vHenJkBgZwLCGeGMcOb+f+hnDzdmn//+N/XtX44+v3CmeoPqCRAgsE8B4cw+792pCRDYmYBwRjgjnLn/H/rRj/v7T7rNcKI6f7V+9P0JZ6o3qJ4AAQL7FBDO7PPenZoAgZ0JCGeEM8KZ+/+hH/24v/+kwplvCYy+P+FM9QtWT4AAgX0KCGf2ee9OTYDAzgSEM8IZ4cz9/9CPftzff1LhjHCm+rWoJ0CAAIGtCAhntnIT5iBAgEBHgdnCmTfXH87fvr85X0ry7vbTo493n4/WP794fHj59MmXY/1fvXh2eH11eVi6f/ovjE37p317ny/5V31S/3T+tJ58Un01nEn3m+ZL9Wn+6nqar9q/d33yS+dL9Wn+H77/7qf0m8b1H8/Ozn5srPFzAgQIEJhMQDgz2YUZlwABAksEZgtnUrhRfTwnw9Q/1af5U311vTp/df9UX/VJ5xvdvzpfqq/6pv5VvzTf1teTz4D5hTMD0G1JgACBUwsIZ04tbj8CBAgMEBDOtKFXH2ejH7fV+du02n9d9UnnG92/Ol+qT+Lp/Kl/qk/7z76efAacTzgzAN2WBAgQOLWAcObU4vYjQIDAAAHhTBt69XE2+nFbnb9Nq/3XVZ90vtH9q/Ol+iSezp/6p/q0/+zryWfA+YQzA9BtSYAAgVMLCGdOLW4/AgQIDBAQzrShVx9nox+31fnbtNp/XfVJ5xvdvzpfqk/i6fypf6pP+8++nnwGnE84MwDdlgQIEDi1gHDm1OL2I0CAwAAB4UwbevVxNvpxW52/Tav911WfdL7R/avzpfokns6f+qf6tP/s68lnwPmEMwPQbUmAAIFTCwhnTi1uPwIECAwQEM60oVcfZ6Mft9X527Taf131Secb3b86X6pP4un8qX+qT/vPvp58BpxPODMA3ZYECBA4tYBw5tTi9iNAgMAAAeFMG3r1cTb6cVudv02r/ddVn3S+0f2r86X6JJ7On/qn+rT/7OvJZ8D5hDMD0G1JgACBUwsIZ04tbj8CBAgMEFg7nPnl8VY5xqsXzw6vry4Px3q8uf5w/vb9zfmx9Wp9mr13/3e3nx59vPt89HzPLx4fXj598uXYnNX6dP60XvVJ86f90+M5hQvJN+2f5q/2T/tX/VP/tD76/NX9q/XJP/ktWBfOLEBTQoAAgdkEhDOz3Zh5CRAgsEBg7XBmwQgPqiQ9/qvhQbW+N/bo+ar7V+urvtX9U32ab/T3m+ZL673nT/tX/VP/b6wLZxagKSFAgMBsAsKZ2W7MvAQIEFggIJxZgPYnJb0fh+nxl/Zf97R/7DZ6vur+1fqqb3X/VJ/mS99P6l+tT/Ol9er+qT7tn3xS/YJ14cwCNCUECBCYTUA4M9uNmZcAAQILBIQzC9CEM0cF0uO0+vhNt1Xdv1qf5kvr1f1Tfdo/3U/qX61P86X16v6pPu2ffFL9gnXhzAI0JQQIEJhNQDgz242ZlwABAgsEhDML0IQzwpl1P5v/6ZYe9yk8SPVp7Gr/an2aL61X90/1af+qf+r/jXXhzAI0JQQIEJhNQDgz242ZlwABAgsEhDML0IQzwpl1PxvhzEqeKVxJ4UmqT2Om/ql+wbpwZgGaEgIECMwmIJyZ7cbMS4AAgQUCwpkFaMIZ4cy6n41wZiXPFK6k8CTVpzFT/1S/YF04swBNCQECBGYTEM7MdmPmJUCAwAIB4cwCNOGMcGbdz0Y4s5JnCldSeJLq05ipf6pfsC6cWYCmhAABArMJCGdmuzHzEiBAYIHA2uHML4+bBWNMU/LqxbPD66vLw7GB31x/OH/7/uZ8qwd6d/vp0ce7z4vne37x+PDy6ZMvS8/Xe//e95PmTz6pPj3uU3iQ9k/31nu+dL705yfdb/JJ+6f65JvmS/4L1oUzC9CUECBAYDYB4cxsN2ZeAgQILBBYO5w5++vV3xaMMU1Jetylg6THX+rfuz7NX50v9U/raf9Un9aTb6pP86X+1fo0X3W9Ot9Dr6/6LqgXzixAU0KAAIHZBIQzs92YeQkQILBAQDjThpYel6lb78d5mi/tn+bv3b+6f6pP66N9Rvsmn+p8D70++XVYF850QNWSAAECWxMQzmztRsxDgACBDgLCmTbU9LhM3dLjP/XvXZ/mr86X+qf1tH+qT+vJN9Wn+VL/an2ar7pene+h11d9F9QLZxagKSFAgMBsAsKZ2W7MvAQIEFggIJxpQ0uPy9St9+M8zZf2T/P37l/dP9Wn9dE+o32TT3W+h16f/DqsC2c6oGpJgACBrQkIZ7Z2I+YhQIBABwHhTBtqelymbunxn/r3rk/zV+dL/dN62j/Vp/Xkm+rTfKl/tT7NV12vzvfQ66u+C+qFMwvQlBAgQGA2AeHMbDdmXgIECCwQEM60oaXHZerW+3Ge5kv7p/l796/un+rT+mif0b7JpzrfQ69Pfh3WhTMdULUkQIDA1gSEM1u7EfMQIECgg4Bwpg01PS5Tt/T4T/1716f5q/Ol/mk97Z/q03ryTfVpvtS/Wp/mq65X53vo9VXfBfXCmQVoSggQIDCbgHBmthszLwECBBYInDqceX7x+PDy6ZMvC0Y9Scm720+PPt59Pj+2WXpcvrn+cP72/c3R+tQ/+aT66nwJ+dWLZ4fXV5eHY79L4UM6X9q/93ryTfun86X+6f6qvmn/NH86f+qfzpf+/Iz+/tL+yafDunCmA6qWBAgQ2JqAcGZrN2IeAgQIdBA4dTiTHmcdjtjUMj1+0/ypvmmYBT9O8y1o2VSSzl+dL/VvGnaDP04+6fyj6xNpmi/Vp/Xkk+p7z5f2X7AunFmApoQAAQKzCQhnZrsx8xIgQGCBgHDma7T0uEuPt1S/4IqaStJ8Tc0W/Didvzpf6r9g5E2VJJ90/tH1CTPNl+rTevJJ9b3nS/svWBfOLEBTQoAAgdkEhDOz3Zh5CRAgsEBAOCOcWfDZHC1Jj+Pq4zf1X/MsI3oln3T+0fXJLM2X6tN68kn1vedL+y9YF84sQFNCgACB2QSEM7PdmHkJECCwQEA4I5xZ8NkIZ9ZE+02vFA6k8GF0fWJJ86X6tJ58Un3v+dL+C9aFMwvQlBAgQGA2AeHMbDdmXgIECCwQEM4IZxZ8NsKZNdGEM6tpCmdWo9SIAAECBDYkIJzZ0GUYhQABAr0EhDPCmTW/rfQ4rv6TCan/mmcZ0Sv5pPOPrk9mab5Un9aTT6rvPV/af8G6f3JmAZoSAgQIzCYgnJntxsxLgACBBQLCGeHMgs/maEl6HFcfv6n/mmcZ0Sv5pPOPrk9mab5Un9aTT6rvPV/af8G6cGYBmhICBAjMJiCcme3GzEuAAIEFAlsLZ95cfzh/+/7mfMFR7lXy6sWzw+ury8OxH6fHXXq8pfp7DVn4UZqvt28aPfmn+uT7/OLx4eXTJ19Sn2Pr724/Pfp49/no95f6p/o0V/X+km/Vr3q+5Jd80nrv+ZJvmq/DunCmA6qWBAgQ2JqAcGZrN2IeAgQIdBDYWjiTHo9VgvT4TftX66vzp/rR86X90/xpvXo/vfun+dL+o/3SfHtf730/C3yFMwvQlBAgQGA2AeHMbDdmXgIECCwQEM58jZYe1+lxluoXXFFTyej50v5Nh/nGj5Nvdf9q/1Sfzl+dP/Wvzpf6P/T13vezwE84swBNCQECBGYTEM7MdmPmJUCAwAIB4YxwZsFnc7Sk9+M1hQvV/av9U32yrs6f+lfnS/0f+nrv+1ngJ5xZgKaEAAECswkIZ2a7MfMSIEBggYBwRjiz4LMRzhwRqIYfvR//1fnW/FZm7NX7fhaYCGcWoCkhQIDAbALCmdluzLwECBBYICCcEc4s+GyEM8KZNT+baXoJZ6a5KoMSIEDgQQkIZx7UdToMAQIEvi0gnBHOrPlno/fjNf2TH9X9q/1TfbKuzp/6V+dL/R/6eu/7WeDnn5xZgKaEAAECswkIZ2a7MfMSIEBggYBwRjiz4LM5WtL78ZrCher+1f6pPllX50/9q/Ol/g99vff9LPATzixAU0KAAIHZBIQzs92YeQkQILBAQDhz2nDm+cXjw8unT74suKr/LHl3++nRx7vP58fqq/3TXGn/9Hh9c/3h/O37m6Pz994/9U/zvXrx7PD66vJwrE+qT/tvfT3d/+jvr/f+1fv54fvvfqr2+F29cGZlUO0IECCwRQHhzBZvxUwECBBYWUA4c9pwJoUX6Xqr/+RD7/1T/+r8ySftn+pHr2/dJ83X23/r+6fv5+d/XP89/aZxXTjTCObnBAgQmFFAODPjrZmZAAECjQLCGeFMyydTfRyn+pZZvvXb3uFAdb5Uv3WfNF9v/63vn+5XOJOErBMgQIDAtwSEM74LAgQI7EBAOCOcafnMq4/jVN8yi3CmXasanqT7q/ZPJ9r6/ml+4UwSsk6AAAECwhnfAAECBHYqIJwRzrR8+tXHcapvmUU4065VDU/S/VX7pxNtff80v3AmCVknQIAAAeGMb4AAAQI7FRDOCGdaPv3q4zjVt8winGnXqoYn6f6q/dOJtr5/ml84k4SsEyBAgIBwxjdAgACBnQoIZ4QzLZ9+9XGc6ltmEc60a1XDk3R/1f7pRFvfP80vnElC1gkQIEBAOOMbIECAwE4FhDPCmZZPv/o4TvUtswhn2rWq4Um6v2r/dKKt75/mF84kIesECBAgIJzxDRAgQGCnAsKZdcOZN9cfzt++vzkf9Tm9u/306OPd56P7p8dzmr/aPz2un188Prx8+uTLMb+0f6qv3surF88Or68uD9U+x+qTT3XfdP+pf/o+kk+1Pvn0vv/0/SU/4UwSsk6AAAECwhnfAAECBHYqIJxZN5xJn1F6XKb69LhO/av1s8+X5k/ryS/Vp/V0f6k+rfeeP+2fzpfmS/Vp/9HrwpnRN2B/AgQIzCngf0p7znszNQECBJoEhDPCmd8KVB+/1cd1tb7p41/w4zTfgpZflVT90/6950/7p/Ol+VJ92n/0unBm9A3YnwABAnMKCGfmvDdTEyBAoElAOCOcEc7c/49MCg/u3+nbv+wdPvSeP50/nS/Nl+rT/qPXhTOjb8D+BAgQmFNAODPnvZmaAAECTQLCGeGMcOb+f2RSeHD/TsKZbwkkX+HMH9R+PDs7+7H63aknQIAAgW0LCGe2fT+mI0CAwCoCwhnhjHDm/n+UUnhw/07CGeFM9Wv5z3rhzCqMmhAgQGDbAsKZbd+P6QgQILCKgHBGOCOcuf8fJeHM/a2+9cv0T74k31Rfm65/tX+tqb+xHQgQIPAQBYQzD/FWnYkAAQK/ExDOCGeEM/f/ayGFB/fv9O1f9g4fes+fzp/Ol+ZL9Wn/0evCmdE3YH8CBAjMKSCcmfPeTE2AAIEmga2FM2+uP5y/fX9z3nSIhh+/evHs8Prq8nCsJD3+0uOx9/zpqO9uPz36ePf5qF91/tT/+cXjw8unT76kOZeuV/ev1qe50/eV6tP3k+ZP/dP9p/rqeu8/X1WfdL70faf9hTNJ2DoBAgQIfEtAOOO7IECAwA4EthbOjCavPh6r9en8qX+qrz7Oe+8/un/ySfOl+nQ/aT3tn+p7z5f2T/NX50v903xpPc2X9hfOJGHrBAgQICCc8Q0QIEBgpwLCma8vPj2uqo+zVJ8+wzRfqt/6/r3Pl/onn2p9up+0nvZP9el8qb66nuavzpf6V+dP86X9hTPVG1BPgACBfQr4J2f2ee9OTYDAzgSEM8KZlk8+PT5Tr+rjtnf/6nypPs2f1nv7p/2r62n+ql/qX50/zZf2F85Ub0A9AQIE9ikgnNnnvTs1AQI7ExDOCGdaPvn0+Ey9qo/b3v2r86X6NH9a7+2f9q+up/mrfql/df40X9pfOFO9AfUECBDYp4BwZp/37tQECOxMQDgjnGn55NPjM/WqPm5796/Ol+rT/Gm9t3/av7qe5q/6pf7V+dN8aX/hTPUG1BMgQGCfAsKZfd67UxMgsDMB4YxwpuWTT4/P1Kv6uO3dvzpfqk/zp/Xe/mn/6nqav+qX+lfnT/Ol/YUz1RtQT4AAgX0KCGf2ee9OTYDAzgSEM8KZlk8+PT5Tr+rjtnf/6nypPs2f1nv7p/2r62n+ql/qX50/zZf2F85Ub0A9AQIE9ikgnNnnvTs1AQI7Ezh1OPP84vHh5dMnX7bK/O7206OPd5/Pj82XHmdvrj+cv31/c7T+1Ytnh9dXl4dj/VN91S3tn/r3ni/5p/mq31fy6X3+tH96/Kfzp/7Jt3r+dL/pz1eaL/mk+qpf8vnh++9+SjM0rv94dnb2Y2ONnxMgQIDAZALCmckuzLgECBBYInDqcGbJjFuqqT4e01nS47L3/mm+6no6X7V/qu/tVz1fmi/1T/XJJ62n/VN9Wq/OX52vun86X4d14UwHVC0JECCwNQHhzNZuxDwECBDoICCcaUPt/XhLj8ve+7dptP86na+9Y1tFb7/q+dJ8qX+qb9P646/T/tX+1fmr81X3r55/Qb1wZgGaEgIECMwmIJyZ7cbMS4AAgQUCwpk2tN6Pt/S47L1/m0b7r9P52ju2VfT2q54vzZf6p/o2LeFM1esE9cKZEyDbggABAqMFhDOjb8D+BAgQOIGAcKYNefTjt/f+bRrtv07hQnvHtoreftXzpflS/1TfpiWcqXqdoF44cwJkWxAgQGC0gHBm9A3YnwABAicQEM60IY9+/Pbev02j/dcpXGjv2FbR2696vjRf6p/q27SEM1WvE9QLZ06AbAsCBAiMFhDOjL4B+xMgQOAEAsKZNuTRj9/e+7dptP86hQvtHdsqevtVz5fmS/1TfZuWcKbqdYJ64cwJkG1BgACB0QLCmdE3YH8CBAicQEA404Y8+vHbe/82jfZfp3ChvWNbRW+/6vnSfKl/qm/TEs5UvU5QL5w5AbItCBAgMFpAODP6BuxPgACBEwgIZ9qQRz9+e+/fptH+6xQutHdsq+jtVz1fmi/1T/VtWsKZqtcJ6oUzJ0C2BQECBEYLCGdG34D9CRAgcAKBtcOZE4xsCwIECBD4LwHhjC+BAAECOxAQzuzgkh2RAAECwhnfAAECBKYVEM5Me3UGJ0CAwP0FhDP3t/JLAgQITCsgnJn26gxOgAAB4YxvgAABAjsQEM7s4JIdkQABAsIZ3wABAgSmFRDOTHt1BidAgMD9BYQz97fySwIECEwrIJyZ9uoMToAAAeGMb4AAAQI7EBDO7OCSHZEAAQLCGd8AAQIEphUQzkx7dQYnQIDA/QWEM/e38ksCBAhMKyCcmfbqDE6AAAHhjG+AAAECOxAQzuzgkh2RAAECwhnfAAECBKYVEM5Me3UGJ0CAwP0FhDP3t/JLAgQITCsgnJn26gxOgABSxcFcAAAG0klEQVQB4YxvgAABAjsQEM7s4JIdkQABAsIZ3wABAgSmFRDOTHt1BidAgMD9BYQz97fySwIECEwrIJyZ9uoMToAAAeGMb4AAAQI7EBDO7OCSHZEAAQLCGd8AAQIEphUQzkx7dQYnQIDA/QWEM/e38ksCBAhMKyCcmfbqDE6AAAHhjG+AAAECOxAQzuzgkh2RAAECwhnfAAECBKYVEM5Me3UGJ0CAwP0FhDP3t/JLAgQITCsgnJn26gxOgAAB4YxvgAABAjsQEM7s4JIdkQABAsIZ3wABAgSmFRDOTHt1BidAgMD9BYQz97fySwIECEwrIJyZ9uoMToAAAeGMb4AAAQI7EBDO7OCSHZEAAQLCGd8AAQIEphUQzkx7dQYnQIDA/QWEM/e38ksCBAhMKyCcmfbqDE6AAAHhjG+AAAECOxAQzuzgkh2RAAEC/x3OgCBAgACBCQXOzs5+nHBsIxMgQIBAg4BwpgHLTwkQIECAAAECBAgQIECAAAECawsIZ9YW1Y8AAQIECBAgQIAAAQIECBAg0CAgnGnA8lMCBAgQIECAAAECBAgQIECAwNoCwpm1RfUjQIAAAQIECBAgQIAAAQIECDQICGcasPyUAAECBAgQIECAAAECBAgQILC2gHBmbVH9CBAgQIAAAQIECBAgQIAAAQINAsKZBiw/JUCAAAECBAgQIECAAAECBAisLSCcWVtUPwIECBAgQIAAAQIECBAgQIBAg4BwpgHLTwkQIECAAAECBAgQIECAAAECawsIZ9YW1Y8AAQIECBAgQIAAAQIECBAg0CAgnGnA8lMCBAgQIECAAAECBAgQIECAwNoCwpm1RfUjQIAAAQIECBAgQIAAAQIECDQICGcasPyUAAECBAgQIECAAAECBAgQILC2gHBmbVH9CBAgQIAAAQIECBAgQIAAAQINAsKZBiw/JUCAAAECBAgQIECAAAECBAisLSCcWVtUPwIECBAgQIAAAQIECBAgQIBAg4BwpgHLTwkQIECAAAECBAgQIECAAAECawsIZ9YW1Y8AAQIECBAgQIAAAQIECBAg0CAgnGnA8lMCBAgQIECAAAECBAgQIECAwNoCwpm1RfUjQIAAAQIECBAgQIAAAQIECDQICGcasPyUAAECBAgQIECAAAECBAgQILC2gHBmbVH9CBAgQIAAAQIECBAgQIAAAQINAsKZBiw/JUCAAAECBAgQIECAAAECBAisLSCcWVtUPwIECBAgQIAAAQIECBAgQIBAg4BwpgHLTwkQIECAAAECBAgQIECAAAECawsIZ9YW1Y8AAQIECBAgQIAAAQIECBAg0CAgnGnA8lMCBAgQIECAAAECBAgQIECAwNoCwpm1RfUjQIAAAQIECBAgQIAAAQIECDQICGcasPyUAAECBAgQIECAAAECBAgQILC2gHBmbVH9CBAgQIAAAQIECBAgQIAAAQINAsKZBiw/JUCAAAECBAgQIECAAAECBAisLSCcWVtUPwIECBAgQIAAAQIECBAgQIBAg4BwpgHLTwkQIECAAAECBAgQIECAAAECawsIZ9YW1Y8AAQIECBAgQIAAAQIECBAg0CAgnGnA8lMCBAgQIECAAAECBAgQIECAwNoCwpm1RfUjQIAAAQIECBAgQIAAAQIECDQICGcasPyUAAECBAgQIECAAAECBAgQILC2gHBmbVH9CBAgQIAAAQIECBAgQIAAAQINAsKZBiw/JUCAAAECBAgQIECAAAECBAisLSCcWVtUPwIECBAgQIAAAQIECBAgQIBAg4BwpgHLTwkQIECAAAECBAgQIECAAAECawsIZ9YW1Y8AAQIECBAgQIAAAQIECBAg0CAgnGnA8lMCBAgQIECAAAECBAgQIECAwNoCwpm1RfUjQIAAAQIECBAgQIAAAQIECDQICGcasPyUAAECBAgQIECAAAECBAgQILC2gHBmbVH9CBAgQIAAAQIECBAgQIAAAQINAsKZBiw/JUCAAAECBAgQIECAAAECBAisLSCcWVtUPwIECBAgQIAAAQIECBAgQIBAg4BwpgHLTwkQIECAAAECBAgQIECAAAECawsIZ9YW1Y8AAQIECBAgQIAAAQIECBAg0CAgnGnA8lMCBAgQIECAAAECBAgQIECAwNoCwpm1RfUjQIAAAQIECBAgQIAAAQIECDQICGcasPyUAAECBAgQIECAAAECBAgQILC2gHBmbVH9CBAgQIAAAQIECBAgQIAAAQINAsKZBiw/JUCAAAECBAgQIECAAAECBAisLSCcWVtUPwIECBAgQIAAAQIECBAgQIBAg4BwpgHLTwkQIECAAAECBAgQIECAAAECawv8/6XP86GQAE14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AutoShape 2" descr="data:image/png;base64,iVBORw0KGgoAAAANSUhEUgAABUgAAAH7CAYAAAAek3VqAAAgAElEQVR4Xuzde/xdVX3g/fwgCYEQgiFCuBkjSbiDXFSQKgTBFhPagnITLcgoUKUG0adCH1EQp9COULBoAR3EUQRiJVNJyiiWgIoo9xBuEi5iBAOEQAiXkATyvDIz9oGIv7W+Z+99zjrnvPvv77vXWfu9107MpydhYIj/I0CAAAECBAgQIECAAAECBAgQIECAQJ8KDPTpfbttAgQIECBAgAABAgQIECBAgAABAgQIDBFIHQICBAgQIECAAAECBAgQIECAAAECBPpWQCDt20fvxgkQIECAAAECBAgQIECAAAECBAgQEEidAQIECBAgQIAAAQIECBAgQIAAAQIE+lZAIO3bR+/GCRAgQIAAAQIECBAgQIAAAQIECBAQSJ0BAgQIECBAgAABAgQIECBAgAABAgT6VkAg7dtH78YJECBAgAABAgQIECBAgAABAgQIEBBInQECBAgQIECAAAECBAgQIECAAAECBPpWQCDt20fvxgkQIECAAAECBAgQIECAAAECBAgQEEidAQIECBDoWoFVq1Yd27Wbt3ECBAgQINBjAgMDAxf12C25HQIECBDoEwGBtE8etNskQIBALwqsWrXqll68L/dEgAABAgS6UWBgYGD3bty3PRMgQIAAAYHUGSBAgACBrhUQSLv20dk4AQIECPSggEDagw/VLREgQKBPBATSPnnQbpMAAQK9KCCQ9uJTdU8ECBAg0K0CAmm3Pjn7JkCAAAGB1BkgQIAAga4VEEi79tHZOAECBAj0oIBA2oMP1S0RIECgTwQE0j550G6TAAECvSggkPbiU3VPBAgQINCtAgJptz45+yZAgAABgdQZIECAAIGuFRBIu/bR2TgBAgQI9KCAQNqDD9UtESBAoE8EBNI+edBukwABAr0oIJD24lN1TwQIECDQrQICabc+OfsmQIAAAYHUGSBAgACBrhUQSLv20dk4AQIECPSggEDagw/VLREgQKBPBATSPnnQbpMAAQK9KCCQ9uJTdU8ECBAg0K0CAmm3Pjn7JkCAAAGB1BkgQIAAga4VEEi79tHZOAECBAj0oIBA2oMP1S0RIECgTwQE0j550G6TAAECvSggkPbiU3VPBAgQINCtAgJptz45+yZAgAABgdQZIECAAIGuFRBIu/bR2TgBAgQI9KCAQNqDD9UtESBAoE8EBNI+edBukwABAr0oIJD24lN1TwQIECDQrQICabc+OfsmQIAAAYHUGSBAgACBrhUQSLv20dk4AQIECPSggEDagw/VLREgQKBPBATSPnnQbpMAAQK9KCCQ9uJTdU8ECBAg0K0CAmm3Pjn7JkCAAAGB1BkgQIAAga4VEEi79tHZOAECBAj0oIBA2oMP1S0RIECgTwQE0j550G6TAAECvSggkPbiU3VPBAgQINCtAgJptz45+yZAgAABgdQZIECAAIGuFRBIu/bR2TgBAgQI9KCAQNqDD9UtESBAoE8EBNI+edBukwABAr0oIJD24lN1TwQIECDQrQICabc+OfsmQIAAAYHUGSBAgACBrhUQSLv20dk4AQIECPSggEDagw/VLREgQKBPBATSPnnQbpMAAQK9KFB3IB3Yeu/detGpU/d02TlfeODwqfsuyf38w048bfyMq+eMzZ2Pzh198Pue+OaZn10Qva6p+dvvmT9i14M+un1T67ey7qpfXX9r5Lqm35mm99P0+gtvmDl3k7FjVuaabrXfEds/tOCxEbnz0bmLzvjMwx879MDF0etKmb989rWjjzjp9Iml7KcX9hF9B1L3LJCmhPycAAECBEoVEEhLfTL2RYAAAQJJAYE0SdTRAYF0cH6BNH08o/EmGmybXl8gTT/jyIRAGtHKm42+A6lVBdKUkJ8TIECAQKkCAmmpT8a+CBAgQCApIJAmiTo6IJAKpFUPYDTeCKSDi/sGadUT2XvXR9+xlIBAmhLycwIECBAoVUAgLfXJ2BcBAgQIJAUE0iRRRwcEUoG06gGMxhuBVCCteub67froO5byEUhTQn5OgAABAqUKCKSlPhn7IkCAAIGkgECaJOrogEAqkFY9gNF4I5AKpFXPXL9dH33HUj4CaUrIzwkQIECgVAGBtNQnY18ECBAgkBQQSJNEHR0QSAXSqgcwGm8EUoG06pnrt+uj71jKRyBNCfk5AQIECJQqIJCW+mTsiwABAgSSAgJpkqijAwKpQFr1AEbjjUAqkFY9c/12ffQdS/kIpCkhPydAgACBUgUE0lKfjH0RIECAQFJAIE0SdXRAIBVIqx7AaLwRSAXSqmeu366PvmMpH4E0JeTnBAgQIFCqgEBa6pOxLwIECBBICgikSaKODgikAmnVAxiNNwKpQFr1zPXb9dF3LOUjkKaE/JwAAQIEShUQSEt9MvZFgAABAkkBgTRJ1NEBgVQgrXoAo/FGIBVIq565frs++o6lfATSlJCfEyBAgECpAgJpqU/GvggQIEAgKSCQJok6OiCQCqRVD2A03gikAmnVM9dv10ffsZSPQJoS8nMCBAgQKFVAIC31ydgXAQIECCQFOh1IP/Tn+z+Z3GQPDcy+/hdveHrJ0qG5txQNpF/77r+NufH2eevnrn/b3fNH3vPgr9fLnX/HTtsuPei97346d37ym7d86aD93/Vs7vyvH1047Ip/v3bD3PmFTz417Nxv/eumufOtzEXP6Lf/2+d+E/mcaJAsbT9nfea40P2e/OUL3xTxWXjDzLmbjB2zMveaz/zD1zZ9fNHiYbnzP/zZLRs+ufjp7PlDD5iyaNftJ7+Qu3507u07bvvClD12eT56Xe785bOvHX3ESadPzJ1/w+hRK6fuvUf2O5+7bslz3/nBNW+M7E8gjWiZJUCAAIFeFhBIe/npujcCBAj0uECnA2ndf7As/XHtOO3obe6a//DI3H1GA2nuur+fO+GL523+1UuvHBe9Lnd+6j57Lp514VkP587PmvPzUQcef8rk3Pl2zDV9RqOBtLT9NP0MooE0up89Djl+8i/vvHdU9Lqm5j9x5MELz//89EebWj8aSHeYNOH5ebMuua+p/ZS4bqffSd8gLfFU2BMBAgQI5AgIpDlKZggQIECgSAGBtL2PRSAd3FsgTZ9HgTRtFJkQSAfXEkjTp6nud1IgTZubIECAAIEyBQTSMp+LXREgQIBAhoBAmoFU44hAKpCuKdDpb6tV3U+Nr8frLuUbpPUK+wZp2rPT76RAmn5GJggQIECgTAGBtMznYlcECBAgkCEgkGYg1TgikAqkVYNk3d9Wq7qfGl8PgXTIkCH+in3TJyq9vkCaNjJBgAABAgReT0AgdS4IECBAoGsFBNL2PjqBVCCtGiQF0nrfWX/FfnBPf8U+fd7qfid9gzRtboIAAQIEyhQQSMt8LnZFgAABAhkCAmkGUo0jAqlAKpDGXih/xT7mlZr2V+xTQkOG+AZp2sgEAQIECBB4PQGB1LkgQIAAga4VEEjb++gEUoFUII29cwJpzCs1LZCmhATStJAJAgQIECDw+gICqZNBgAABAl0rIJC299EJpAKpQBp75wTSmFdqWiBNCQmkaSETBAgQIEBAIHUGCBAgQKDHBATS9j5QgVQgFUhj75xAGvNKTQukKSGBNC1kggABAgQICKTOAAECBAj0mIBA2t4HKpAKpAJp7J0TSGNeqWmBNCUkkKaFTBAgQIAAAYHUGSBAgACBHhMQSNv7QAVSgVQgjb1zAmnMKzUtkKaEBNK0kAkCBAgQICCQOgMECBAg0GMC3RZI/8f//OGGJT2Cg9/77mfXX2/dV3L3VFog/ZfL/23MzB/95A25+3/k0cfXuf/XC9bNnd91+8nPTf+rDzyeO3/nrx5c9+yLr9gsd37keiNefucuOyzNnV+xYuXAdTfdMTp3fvXct/7h7x6MzP/VX/7pM5H59x7z6a0i8z+6+OzQfqLvzHd+8KONIvu55oZbQu/k/nvtHvKZce7pv95wg/Vfzt3TzB//dIOlz72wVu78NTfcvMHjTz09LHf+zvseWu/xpxYPz52f/OYtXxy/+SYv5c5vN/HNL+663eQXcuffsuVmy/9ktx2z55sOpM+98OJaV/7oJxvk7r8dc9F30n/Fvh1PxWcQIECAQC8K+I809eJTdU8ECBDoE4FuC6TRP7g2/RjnX3PpvIlv2mJ57ueUFkhz9/37uS997Vsbn3rexVtGr2tq/i1bbrbswR9fdnfu+o8vWjx03F4H7Zw738rcql9df2sr1zV1TfSdie6/6fWjLlvtd8T2Dy14bETudVddcOb906a8MzuyTzvu5Amzr7txTO76Z0w/ZsHnPn7UE7nzp5x94bizLvru5rnzhx4wZdEV5572SO5804H0gd/8dvik/Y/cMXc/7ZjrtjM9MDCweztcfAYBAgQIEKhbQCCtW9R6BAgQINA2AYG0GrVAWs2v6tUCaVqw6YDZ9PrpO3zthEA6uJhAmj5RnT7TAmn6GZkgQIAAgTIFBNIyn4tdESBAgECGgECagTTIiEBaza/q1QJpWrDp2NP0+uk7FEh9g3TwU+IbpNG3yDwBAgQIEGhNQCBtzc1VBAgQIFCAgEBa7SEIpNX8ql4tkKYFmw6YTa+fvkOBVCAVSKPviXkCBAgQINCEgEDahKo1CRAgQKAtAgJpNWaBtJpf1asF0rRg0wGz6fXTdyiQCqQCafQ9MU+AAAECBJoQEEibULUmAQIECLRFQCCtxiyQVvOrerVAmhZsOmA2vX76DgVSgVQgjb4n5gkQIECAQBMCAmkTqtYkQIAAgbYICKTVmAXSan5VrxZI04JNB8ym10/foUAqkAqk0ffEPAECBAgQaEJAIG1C1ZoECBAg0BYBgbQas0Baza/q1QJpWrDpgNn0+uk7FEgFUoE0+p6YJ0CAAAECTQgIpE2oWpMAAQIE2iIgkFZjFkir+VW9WiBNCzYdMJteP32HAqlAKpBG3xPzBAgQIECgCQGBtAlVaxIgQIBAWwQE0mrMAmk1v6pXC6RpwaYDZtPrp+9QIBVIBdLoe2KeAAECBAg0ISCQNqFqTQIECBBoi4BAWo1ZIK3mV/VqgTQt2HTAbHr99B0KpAKpQBp9T8wTIECAAIEmBATSJlStSYAAAQJtERBIqzH3WyC9+Pv//obzvzNz41y1p5c8O/TXjy4ckTu//sh1X540fssXc+ffNG7j5f/zX/7rw7nzjy9aPHTcXgftnDu/em6X7SY/F5k/6zPHPhqZf+9ebwut/6Mbbl4/sv7JX75o88h8dP9Nrz/l7bs8P2zY0FW59/CXf/3/TvjNwieG587/lw+8b9GkN2/xUu78aV/55mY33nH3qNz5jxz8vicOn7bv07nzP77hllE/vvG2DXLn/+xdb1vy9ycduzB3/vLZ144+4qTTJ+bO7zBpwvPzZl1yX+78A7/57fBJ+x+5Y+58O+ZW/er6WyOf0+noPzAwsHtkv2YJECBAgEApAgJpKU/CPggQIEAgLCCQhslec0G/BdKo1tdnXDXm2FO/PCH3unfstO3SX3zvgvtz56NzrQTS0uJK0/GmtPUX3jBz7iZjx6yMPuvc+T0OOX7yL++8Nzt45q7b6twnjjx44fmfnx6K7JHPEkjTWk2/A6kdCKQpIT8nQIAAgVIFBNJSn4x9ESBAgEBSQCBNEg06IJAO7ieQps+XADu4kUCaPkORCYE0rSWQpo1MECBAgACB1xMQSJ0LAgQIEOhaAYG02qMTSAXSNQWajiv9tr5AWu3XqDWvFkjTnk2/Y6kd+AZpSsjPCRAgQKBUAYG01CdjXwQIECCQFBBIk0SDDgikAqlA2uy/7yiQVvs1SiAdMqS0b2mnnqhAmhLycwIECBAoVUAgLfXJ2BcBAgQIJAUE0iSRQFqByF+xT+OVFm+a/vZcdH2BNH2GIhO+QZrWip7R6Duc2oFAmhLycwIECBAoVUAgLfXJ2BcBAgQIJAUE0iSRQFqBSCBN40XjStPxprT1BdL0GYpMCKRprabfgdQOBNKUkJ8TIECAQKkCAmmpT8a+CBAgQCApIJAmiQTSCkQCaRpPIB3cSCBNn6HIhECa1hJI00YmCBAgQIDA6wkIpM4FAQIECHStgEBa7dH5N0gH9xNI0+dLIBVIXy3wiSMPXnj+56c/mj45rU0IpGk3gTRtZIIAAQIECAikzgABAgQI9JSAQFrtcQqkAumaAk3HlX5b3zdIq/0atebVAmnas+l3LLUDf8U+JeTnBAgQIFCqgG+Qlvpk7IsAAQIEkgICaZJo0AGBVCAVSP1X7Kv9KvLaq32DtE7N/7NWad/STt2hQJoS8nMCBAgQKFVAIC31ydgXAQIECCQFBNIkkUBagchfsU/jlRZvmv72XHR93yBNn6HIhG+QprWiZzT6Dqd2IJCmhPycAAECBEoVEEhLfTL2RYAAAQJJAYE0SdRVgfTRJxYNffrZpWtXu6v6rr7mZ7eMOveSGeNyV9xmq/Evnn3KJ36bOz9i6LBVE9+8xfLc+ccXLR46bq+Dds6dXz0XjR/j9zlkh8j6j1z3vbsi89H1Z3/jH+dH1t9x6tGh/c+bfUlo/1M/+reTIvu59JzPP7ThBuu/nHvNpDdtsXyd4cNW5c7/5cf/3wm333P/yNz5RU8/O+yFZcvWyp3fcIP1V24wcr3s/f/lfu9a/LHDD3wqd/03bDDq5c03Hrsyd14gTUsJpGkjEwQIECBA4PUEBFLnggABAgS6VkAgrfboSvsr9oedeNr4GVfPGVvtruq7euo+ey6edeFZD+euOGvOz0cdePwpk3Pn37LlZsse/PFld+fOtyOQ5u6lXXPR2NP0vqLBecPdp+68ZOlzQ3P3ddvMb9y9y3aTluXOR+emHXfyhNnX3Tgm97ozph+z4HMfP+qJ3PlTzr5w3FkXfXfz3PlDD5iy6IpzT3skd14gTUtF35nomU7twDdIU0J+ToAAAQKlCgikpT4Z+yJAgACBpIBAmiQadEAgHdxPIK12vuq4Ohp76vjMwdaIxiSBdPAnIpCmT2z0zEXfmej6qR0LpCkhPydAgACBUgUE0lKfjH0RIECAQFJAIE0SCaQViATSCng1XRqNPTV97B9dJhqTBFKBtOqZjJ656DsTXT91PwJpSsjPCRAgQKBUAYG01CdjXwQIECCQFBBIk0QCaQUigbQCXk2XRmNPTR8rkP5fAX/FvukTlV4/GjCj70x0/dSOBdKUkJ8TIECAQKkCAmmpT8a+CBAgQCApIJAmiQTSCkQCaQW8mi6Nxp6aPlYgFUibPkrZ60cDZvSdia6f2rhAmhLycwIECBAoVUAgLfXJ2BcBAgQIJAUE0iSRQFqBSCCtgFfTpdHYU9PHCqQCadNHKXv9aMCMvjPR9VMbF0hTQn5OgAABAqUKCKSlPhn7IkCAAIGkgECaJBJIKxAJpBXwaro0Gntq+liBVCBt+ihlrx8NmNF3Jrp+auMCaUrIzwkQIECgVAGBtNQnY18ECBAgkBQQSJNEAmkFIoG0Al5Nl0ZjT00fK5AKpE0fpez1owEz+s5E109tXCBNCfk5AQIECJQqIJCW+mTsiwABAgSSAgJpkkggrUAkkFbAq+nSaOyp6WMFUoG06aOUvX40YEbfmej6qY0LpCkhPydAgACBUgUE0lKfjH0RIECAQFJAIE0SCaQViATSCng1XRqNPTV9rEAqkDZ9lLLXjwbM6DsTXT+1cYE0JeTnBAgQIFCqgEBa6pOxLwIECBBICgikSSKBtAKRQFoBr6ZLo7Gnpo8VSAXSpo9S9vrRgBl9Z6LrpzYukKaE/JwAAQIEShUQSEt9MvZFgAABAkmBbgukI9/6p29N3lQbB+686uJ7ttpy8+W5H7njtKO3uWv+wyNz5y875wsPHD513yW584edeNr4GVfPGZs7P2zo0FXDhg19JXd+5cqVay1fsTL7f/tEA+n/+ulN67//b06dmLuft2yx6bJ5sy65L3f+8UWLh47b66Cdc+dXz0XjxzPPPrd2ZP2mZzd/9/t3bPIzXnhxWeh+n7559h2R/Wx3wF9tt+T557M/44f//cv37zBpwku5nzFyvRGvrH4Pcuc/8MnPv/nqn/xyw9z5z37siMc++eEPPJU7f/r5l2xy7re+t2nu/KEHTFl0xbmnPZI7f/nsa0cfcdLp2e/YDpMmPB95xx5c8OjwnQ48Zrvc/bRj7vk7fhg6cwJpO56KzyBAgACBXhTI/kNCL968eyJAgACB7hbotkDa3dpDhpQWSE8+9oOPnvnp4xbmun7pa9/a+NTzLt4ydz4aSHPXbXWuHYE0GldavZfc66KBN3fd3881fb8Lb5g5d5OxY1bm7mur/Y7Y/qEFj43Inb/qgjPvnzblnUtz56NzHznlH7a85Mp/3zh6Xe58aYE0d98lz0XPdN3vmG+Qlnw67I0AAQIEBhMQSJ0PAgQIEOhaAYG0vY9OIG2v95qfJpDW7x+NSdEdCKSDiwmk0ROVno+eaYE0bWqCAAECBPpDQCDtj+fsLgkQINCTAgJpex+rQNpeb4E0/k8ERJ9QNCZF1xdIBdLomak6Hz3TAmlVcdcTIECAQK8ICKS98iTdBwECBPpQQCBt70MXSNvrLZAKpKkT56/YDy4U/TdIU97d8HOBtBuekj0SIECAQIkCAmmJT8WeCBAgQCBLQCDNYqptSCCtjbKlhfwV+5bYBr0oGpOiO/AN0sHF/BX76IlKz0fPtG+Qpk1NECBAgEB/CAik/fGc3SUBAgR6UkAgbe9jFUjb673mpwmk9ftHY1J0BwKpQBo9M1Xno2daIK0q7noCBAgQ6BUBgbRXnqT7IECAQB8KCKTtfegCaXu9BVJ/xT514vwV+8GF/BX71Amq/x3zX7FPm5sgQIAAgTIFBNIyn4tdESBAgECGgECagVTjiEBaI2YLS/kGaQtoiUui37aL7sA3SAcX81fsoycqPR89075BmjY1QYAAAQL9ISCQ9sdzdpcECBDoSQGBtL2PVSBtr/eanyaQ1u8fjUnRHQikAmn0zFSdj55pgbSquOsJECBAoFcEBNJeeZLugwABAn0oIJC296ELpO31Fkjr/+u/a5pGY1L0BAikAmn0zFSdj55pgbSquOsJECBAoFcEBNJeeZLugwABAn0oIJC296ELpO31FkgF0tSJ82+QDi7k3yBNnaD63zH/Bmna3AQBAgQIlCkgkJb5XOyKAAECBDIEBNIMpBpHBNIaMVtYyl+xbwEtcUn023bRHfgG6eBi/g3S6IlKz0fPtG+Qpk1NECBAgEB/CAik/fGc3SUBAgR6UqDTgbQnUWu8qcvO+cIDh0/dd0nukoedeNr4GVfPGZs7f/KxH3z0zE8ftzB3/ktf+9bGp5538Za581P32XPxrAvPejh3ftacn4868PhTJufOv2XLzZY9+OPL7s6dLzGQRuNK0/GmtPVLC6TTjjt5wuzrbhyTe+bOmH7Mgs99/KgncudPOfvCcWdd9N3Nc+ebDqS5++jnueg7nLLyDdKUkJ8TIECAQKkCAmmpT8a+CBAgQCApIJAmiTo6IJAOzi+Qpo9nNN4IpIObCqTpM9dvE9F3LOUjkKaE/JwAAQIEShUQSEt9MvZFgAABAkkBgTRJ1NEBgVQgXVOgtIAZjUPR/fsG6eDvgG+QdvSX6P/94dF3ILVjgTQl5OcECBAgUKqAQFrqk7EvAgQIEEgKCKRJoo4OCKQCqUA6c+4mY8eszH0Rt9rviO0fWvDYiNz56H+kyTdIc2X7Z04g7Z9n7U4JECBAYHABgdQJIUCAAIGuFRBIy350AqlAKpAKpIO9Bb5B2vlfwwXSzj8DOyBAgACBMgQE0jKeg10QIECAQAsCAmkLaG28RCAVSAVSgVQgbeMvui18lEDaAppLCBAgQKAnBQTSnnysbooAAQL9ISCQlv2cBVKBVCAVSAXSsn+dFkjLfj52R4AAAQLtExBI22ftkwgQIECgZgGBtGbQmpcTSAVSgVQgFUhr/oW15uUE0ppBLUeAAAECXSsgkHbto7NxAgQIEBBIyz4DAqlAKpAKpAJp2b9OC6RlPx+7I0CAAIH2CQik7bP2SQQIECBQs4BAWjNozcsJpAKpQCqQCqQ1/8Ja83ICac2gliNAgACBrhUQSLv20dk4AQIECAikZZ8BgVQgFUgFUoG07F+nBdKyn4/dESBAgED7BATS9ln7JAIECBCoWUAgrRm05uUEUoFUIBVIBdKaf2GteTmBtGZQyxEgQIBA1woIpF376GycAAECBOoOpEQJvFrg6zOuGnPsqV+eUIrK6FHrr3zmltlzI/sZ2Hrv3SLz0VgSXT+yl9Wzpe0nuv+m56+64Mz7p01559Lcz5l23MkTZl9345jc+TOmH7Pgcx8/6onc+VPOvnDcWRd9d/Pc+UMPmLLoinNPeyR33lz5AgMDA7uXv0s7JECAAAECfyggkDoVBAgQINC1AgJp1z66rti4QJp+TAJp2qjJCYG0SV1rtyIgkLai5hoCBAgQKEFAIC3hKdgDAQIECLQkIJC2xOaiTAGBNA0lkKaNmpwQSJvUtXYrAgJpK2quIUCAAIESBATSEp6CPRAgQIBASwICaUtsLsoUEEjTUAJp2qjJCYG0SV1rtyIgkLai5hoCBAgQKEFAIC3hKdgDAQIECLQkIJC2xOaiTAGBNA0lkKaNmpwQSJvUtXYrAgJpK2quIUCAAIESBATSEp6CPRAgQIBASwICaUtsLsoUEEjTUAJp2qjJCYG0SV1rtyIgkLai5hoCBAgQKEFAIC3hKdgDAQIECLQkIJC2xOaiTAGBNA0lkKaNmpwQSJvUtXYrAgJpK2quIUCAAIESBATSEp6CPRAgQIBASwICaUtsLsoUEEjTUAJp2qjJCYG0SV1rtyIgkLai5hoCBAgQKEFAIC3hKdgDAQIECLQkIJC2xOaiTAGBNA0lkKaNmpwQSJvUtXYrAgJpK2quIUCAAIESBATSEp6CPRAgQIBASwICaUtsLsoUEEjTUAJp2qjJCYG0SV1rtyIgkBuaDZkAACAASURBVLai5hoCBAgQKEFAIC3hKdgDAQIECLQkIJC2xOaiTAGBNA0lkKaNmpwQSJvUtXYrAgJpK2quIUCAAIESBATSEp6CPRAgQIBASwICaUtsLsoUEEjTUAJp2qjJCYG0SV1rtyIgkLai5hoCBAgQKEFAIC3hKdgDAQIECLQk0OlA2nQcagmliy8655QTHvnU0Ycs6tZbmDXn56MOPP6Uybn7f8uWmy178MeX3Z0738pc02d01a+uvzWyr+h+outH9lLi7Fb7HbH9QwseG5G7t2ggzV23V+auv3nuyH0+9Mltmrqf4cOGrnrprv+4ran1W1m30++YQNrKU3MNAQIECJQgIJCW8BTsgQABAgRaEhBIW2Ir9iKBtP5HE40l0R1EA2Z0P9H1o/svbV4grfeJCKRpz7rfMYE0bW6CAAECBMoUEEjLfC52RYAAAQIZAgJpBlIXjQik9T+saJCM7iAaV6L7ia4f3X9p8wJpvU9EIE171v2OCaRpcxMECBAgUKaAQFrmc7ErAgQIEMgQEEgzkLpoRCCt/2FFg2R0B9G4Et1PdP3o/kubF0jrfSICadqz7ndMIE2bmyBAgACBMgUE0jKfi10RIECAQIaAQJqB1EUjAmn9DysaJKM7iMaV6H6i60f3X9q8QFrvExFI0551v2MCadrcBAECBAiUKSCQlvlc7IoAAQIEMgQE0gykLhoRSOt/WNEgGd1BNK5E9xNdP7r/0uYF0nqfiECa9qz7HRNI0+YmCBAgQKBMAYG0zOdiVwQIECCQISCQZiB10YhAWv/DigbJ6A6icSW6n+j60f2XNi+Q1vtEBNK0Z93vmECaNjdBgAABAmUKCKRlPhe7IkCAAIEMAYE0A6mLRgTS+h9WNEhGdxCNK9H9RNeP7r+0eYG03icikKY9637HBNK0uQkCBAgQKFNAIC3zudgVAQIECGQICKQZSF00IpDW/7CiQTK6g2hcie4nun50/6XNC6T1PhGBNO1Z9zsmkKbNTRAgQIBAmQICaZnPxa4IECBAIENAIM1A6qIRgbT+hxUNktEdRONKdD/R9aP7L21eIK33iQikac+63zGBNG1uggABAgTKFBBIy3wudkWAAAECGQICaQZSF40IpPU/rGiQjO4gGlei+4muH91/afMCab1PRCBNe9b9jgmkaXMTBAgQIFCmgEBa5nOxKwIECBDIEBBIM5C6aEQgrf9hRYNkdAfRuBLdT3T96P5LmxdI630iAmnas+53TCBNm5sgQIAAgTIFBNIyn4tdESBAgECGQK8H0rr/4JpBWuvIvh+ePnHOTXeMrnXRCosdffD7nvjmmZ9dkLvE12dcNebYU788IXc+OveWLTdb9uCPL7s7el1J89HgWdLeV+8l+o5F73fhDTPnbjJ2zMqm7nuPQ46f/Ms77x3V1PpNr3voAVMWXXHuaY/kfs7ls68dfcRJp0/Mnd9h0oTn58265L7c+RLnomcueqbrvmeBtG5R6xEgQIBAuwQE0nZJ+xwCBAgQqF1AIK2dtNYFBdLBOQXSWo9bS4tFY1I0Vgmkgz8WgTR9bKNnLnqm0zuITQikMS/TBAgQIFCOgEBazrOwEwIECBAICgikQbA2jwukAmmbj1z446IxKRqrBFKBNHwo17ggeuaiZ7rq/ta8XiCtW9R6BAgQINAuAYG0XdI+hwABAgRqFxBIayetdUGBVCCt9UA1sFg0JkVjlUAqkFY9ttEzFz3TVfcnkNYtaD0CBAgQ6JSAQNopeZ9LgAABApUFBNLKhI0uIJAKpI0esBoWj8akaKwSSAXSqsc0euaiZ7rq/gTSugWtR4AAAQKdEhBIOyXvcwkQIECgsoBAWpmw0QUEUoG00QNWw+LRmBSNVQKpQFr1mEbPXPRMV92fQFq3oPUIECBAoFMCAmmn5H0uAQIECFQWEEgrEza6gEAqkDZ6wGpYPBqTorFKIBVIqx7T6JmLnumq+xNI6xa0HgECBAh0SkAg7ZS8zyVAgACBygICaWXCRhcQSAXSRg9YDYtHY1I0VgmkAmnVYxo9c9EzXXV/AmndgtYjQIAAgU4JCKSdkve5BAgQIFBZQCCtTNjoAgKpQNroAath8WhMisYqgVQgrXpMo2cueqar7k8grVvQegQIECDQKQGBtFPyPpcAAQIEKgsIpJUJG11AIBVIGz1gNSwejUnRWCWQCqRVj2n0zEXPdNX9CaR1C1qPAAECBDolIJB2St7nEiBAgEBlAYG0MmGjCwikAmmjB6yGxaMxKRqrBFKBtOoxjZ656Jmuuj+BtG5B6xEgQIBApwQE0k7J+1wCBAgQqCwgkFYmbHQBgVQgbfSA1bB4NCZFY5VAKpBWPabRMxc901X3J5DWLWg9AgQIEOiUgEDaKXmfS4AAAQKVBeoOpNE/iFa+gQ4vMP+aS+dNfNMWy3O3seO0o7e5a/7DI3PnLzvnCw8cPnXfJbnzh5142vgZV88Zmztf2tw7dtp26S++d8H9Te3r8UWLh47b66CdI+tHY0nT70B0P5F7bWU2er+l7T96z9OOO3nC7OtuHJN73RnTj1nwuY8f9UTufNNzl8++dvQRJ50+Mfdzdpg04fl5sy65L3e+HXNNn7mm108ZDQwM7J6a8XMCBAgQIFCigEBa4lOxJwIECBDIEhBIs5j+6JBAWs1vzasF0rRnaYGx0zEpLVbvhEBar2crqzV95ppeP3XPAmlKyM8JECBAoFQBgbTUJ2NfBAgQIJAUEEiTRIMOCKTV/ATSuJ9AGjer8wqBtE7N1tZqOmA2vX7qrgXSlJCfEyBAgECpAgJpqU/GvggQIEAgKSCQJokE0mpEoat9gzTNJZCmjZqcEEib1M1bu+mA2fT6qbsUSFNCfk6AAAECpQoIpKU+GfsiQIAAgaSAQJokEkirEYWuFkjTXAJp2qjJCYG0Sd28tZsOmE2vn7pLgTQl5OcECBAgUKqAQFrqk7EvAgQIEEgKCKRJIoG0GlHoaoE0zSWQpo2anBBIm9TNW7vpgNn0+qm7FEhTQn5OgAABAqUKCKSlPhn7IkCAAIGkgECaJBJIqxGFrhZI01wCadqoyQmBtEndvLWbDphNr5+6S4E0JeTnBAgQIFCqgEBa6pOxLwIECBBICgikSSKBtBpR6GqBNM0lkKaNmpwQSJvUzVu76YDZ9PqpuxRIU0J+ToAAAQKlCgikpT4Z+yJAgACBpIBAmiQSSKsRha4WSNNcAmnaqMkJgbRJ3by1mw6YTa+fukuBNCXk5wQIECBQqoBAWuqTsS8CBAgQSAoIpEkigbQaUehqgTTNJZCmjZqcEEib1M1bu+mA2fT6qbsUSFNCfk6AAAECpQoIpKU+GfsiQIAAgaSAQJokEkirEYWuFkjTXAJp2qjJCYG0Sd28tZsOmE2vn7pLgTQl5OcECBAgUKqAQFrqk7EvAgQIEEgKCKRJIoG0GlHoaoE0zSWQpo2anBBIm9TNW7vpgNn0+qm7FEhTQn5OgAABAqUKCKSlPhn7IkCAAIGkQKcDadOxJ/oH3SRYxYHrvvOV+/Z+287PV1ymay7/+oyrxhx76pcn5G44Gkhvv2f+iF0P+uj2ueu3MlfaGS1tP62YRq5ZeMPMuZuMHbMy95qt9jti+4cWPDYid/6qC868f9qUdy7NnW967pSzLxx31kXf3Tz3cw49YMqiK8497ZHc+ctnXzv6iJNOn5g7v8OkCc/Pm3XJfbnzJc41/ftA3e+kQFriKbInAgQIEMgREEhzlMwQIECAQJECAml7H4tAOri3QJo+j3XHmDU/semYlL7D104IpIOLCaTpE9X0ma77nRRI08/UBAECBAiUKSCQlvlc7IoAAQIEMgQE0gykGkcEUoG0apCsO8ZU3U+Nr8frLiWQCqRVz5hAWlXQ9QQIECBAIE9AIM1zMkWAAAECBQoIpO19KAKpQFo1SAqkg58hf8V+cB9/xb7+X/Prfid9g7T+Z2RFAgQIEGiPgEDaHmefQoAAAQINCAikDaAOsqRAKpAKpLF3zjdIB/fyV+zT58k3SNNGJggQIECAQB0CAmkditYgQIAAgY4ICKTtZRdIBVKBNPbOCaQCaezE/OG0QFpV0PUECBAgQCBPQCDNczJFgAABAgUKCKTtfSgCqUAqkMbeOYFUII2dGIG0qpfrCRAgQIBAqwICaatyriNAgACBjgsIpO19BAKpQCqQxt45gVQgjZ0YgbSql+sJECBAgECrAgJpq3KuI0CAAIGOCwik7X0EAqlAKpDG3jmBVCCNnRiBtKqX6wkQIECAQKsCAmmrcq4jQIAAgY4LCKTtfQQCqUAqkMbeOYFUII2dGIG0qpfrCRAgQIBAqwICaatyriNAgACBjgsIpO19BAKpQCqQxt45gVQgjZ0YgbSql+sJECBAgECrAgJpq3KuI0CAAIGOCwik7X0EAqlAKpDG3jmBVCCNnRiBtKqX6wkQIECAQKsCAmmrcq4jQIAAgY4LdFsgHdh6790iaKt+df2tkfno7GZ7Hbzj7xY9NTx6Xe78Zed84YHDp+67JHc+OnfCF8/b/KuXXjku97qjD37fE98887MLcue/PuOqMcee+uUJufMlzkXPUPSMNn3PTe8/un7T97vVfkds/9CCx0Y0/Tm5658x/ZgFn/v4UU/kzjc9d/nsa0cfcdLpE3M/Z4dJE56fN+uS+3LnH/jNb4dP2v/IHXPne2Gu7ndgYGBg915wcQ8ECBAg0H8CAmn/PXN3TIAAgZ4REEirPUqBdHA/gbTa+arj6mi8iQbe6Pp13NNgawikgwsLpPWfwLrfAYG0/mdkRQIECBBoj4BA2h5nn0KAAAECDQgIpNVQBVKBdE2BaGCsdgLTV0fjTXT/0fXTO642IZAKpNVOUPzqut8BgTT+DFxBgAABAmUICKRlPAe7IECAAIEWBATSFtBedYlAKpAKpM3+MxbRN1QgFUijZ6bqvEBaVdD1BAgQINArAgJprzxJ90GAAIE+FBBIqz10gVQgFUgF0sHeAv8GabVfY7vhaoG0G56SPRIgQIBAOwQE0nYo+wwCBAgQaERAIK3GKpAKpAKpQCqQ/v8C/iNN1X5PWX21v2Jf3dAKBAgQINAZAYG0M+4+lQABAgRqEBBIqyEKpAKpQCqQCqQCabXfSV57tUBap6a1CBAgQKCdAgJpO7V9FgECBAjUKiCQVuMUSAVSgVQgFUgF0mq/kwikdfpZiwABAgQ6JyCQds7eJxMgQIBARQGBtBqgQCqQCqQCqUAqkFb7nUQgrdPPWgQIECDQOQGBtHP2PpkAAQIEKgoIpNUABVKBVCAVSAVSgbTa7yQCaZ1+1iJAgACBzgkIpJ2z98kECBAgUFFAIK0GKJAKpAKpQCqQCqTVficRSOv0sxYBAgQIdE5AIO2cvU8mQIAAgYoCAmk1QIFUIBVIBVKBVCCt9juJQFqnn7UIECBAoHMCAmnn7H0yAQIECFQUqDuQvrxqVWhHaw/Efhttev3Q5ocMGbJq1aohr0QvCszvf9RJE6+/6fbRgUtCo3/7sSMe/dJJxy7MvWitIUOGDASe2erT8ErgTMye8/NRf/HXfzc5dz/RudGjRq586ubZcyPXDd92ym6R+cj9rl535X3X3RpZPzrb9P5X/arZQDrm7dN2XvLsc0Nz7/sX/3rBPbtuv/WLufPvPPSvJ990572jcucv/OKnH/4vhx64OHd+rSEDQwKvzJC/O+eicf9w0Xc3z10/Orf323dZcs23znkg97qf3nTHyPcc9altcufHjR2z/Dc//f683PllLy5ba/1d/myX3Pl2zEXfyejvY6l78F+xTwn5OQECBAiUKhD7k12pd2FfBAgQINCXAnUH0r5EbPCm9/3w9IlzbrqjsUB68rEffPTMTx+XHUgbvNX/vfSsOT8fdeDxpzQYSNdf+cwtsUA6sPXeoUAaNWo6MHb7/jfcferOS5bmB9LbZn7j7l22m7Qs9znsccjxk38ZCKQXnfGZhz8WCKS5+/j93ClnXzjurAYD6ZS3v3XJtd8+LzuQXn/z3JH7fOiT2YF007EbLX/shiuzA+mLLy0fWG+n/XeNOjU53/Q7mdq7QJoS8nMCBAgQKFVAIC31ydgXAQIECCQFBNIkUUcHBNJ6+UePEkjrFR0ypOmYJJDW+8QE0rRn02c6tQOBNCXk5wQIECBQqoBAWuqTsS8CBAgQSAoIpEmijg4IpPXyC6T1eq5eremYJJDW+8wE0rRn02c6tQOBNCXk5wQIECBQqoBAWuqTsS8CBAgQSAoIpEmijg4IpPXyC6T1egqk9Xv6K/b1m0ZXFEijYuYJECBAgMD/ERBInQQCBAgQ6FoBgbTsRyeQ1vt8BNJ6PQXS+j0F0vpNoysKpFEx8wQIECBAQCB1BggQIECgywUE0rIfoEBa7/MRSOv1FEjr9xRI6zeNriiQRsXMEyBAgAABgdQZIECAAIEuFxBIy36AAmm9z0cgrddTIK3fUyCt3zS6okAaFTNPgAABAgQEUmeAAAECBLpcQCAt+wEKpPU+H4G0Xk+BtH5PgbR+0+iKAmlUzDwBAgQIEBBInQECBAgQ6HIBgbTsByiQ1vt8BNJ6PQXS+j0F0vpNoysKpFEx8wQIECBAQCB1BggQIECgywUE0rIfoEBa7/MRSOv1FEjr9xRI6zeNriiQRsXMEyBAgAABgdQZIECAAIEuFxBIy36AAmm9z0cgrddTIK3fUyCt3zS6okAaFTNPgAABAgQEUmeAAAECBLpcoO5A+sY9/mKnbib57U/+dd46w4etauoe9j7ybybe8+Bv1std/9nnnhu6fMXKgdz5L5xw9G8/8v73Lc6dP/viy9942axrx+bOR+fe+663PXPpf/vcb3Kve2n58oGFi54emjt/9/yHR0w99rOTc+cHBgaGbLTh6BW586vnbrnyonsj89HZ3Q8+dtvINU/+4t/ujMwPbL33bpH5X8+ZEVp//GabhDyjv0Zc882z73/D6FEv597DZm/caOWwYUOz3+E9Djl+8i/vvHdU7vqj1l/v5XWGDX8ldz46d8S0fRd9+pjDn4xelzv/45/fsv7JX75oy9z5SeM3X3bZP33h4dz5oUPXXrX5xmNX5s6/+NLygfV22n/X3PnVc9Ez+uYph4Z+Xxr7hg1DZzr6TqbudWBgYPfUjJ8TIECAAIESBbL/0FLi5u2JAAECBPpboO5AGo0xpem/cOc1t627zvDsuBLd/47Tjt7mrvkPj4xelzt/ziknPPKpow9ZlDt/whfP2/yrl145Lnc+Ojd1nz0Xz7rwrOy4El3/9nvmj9j1oI9uH70uMt/0t8mi70x0P02vH7FcPRvdz8IbZs7dZOyY7OAW3U80kEbXj85/4siDF57/+emPRq/Lnb989rWjjzjp9Im58ztMmvD8vFmX3Jc7H51rJZA2/Q5E7yG6n9T6AmlKyM8JECBAoFQBgbTUJ2NfBAgQIJAUEEhfSySQJo9MaEAgTXNFg2E0xjS9fvoOXzsR3Y9AGhUefF4grddz9WrRdzK1A4E0JeTnBAgQIFCqgEBa6pOxLwIECBBICgikAqlvkA7+mtQdP9b8tGgwjO6n6fWTv8isMRDdj0AaFRZIq75jUfHoO5laXyBNCfk5AQIECJQqIJCW+mTsiwABAgSSAgKpQCqQCqSvFqg79lSNVQJp8pfx0IBvkIa4sobrfmcE0ix2QwQIECBQoIBAWuBDsSUCBAgQyBMQSAVSgVQgFUjz/yNNeb+ytj7l3yBN20WDZPRby+kdvHYiup/U+gJpSsjPCRAgQKBUAYG01CdjXwQIECCQFBBIBVKBVCAVSAXSP/YW+I80JX8b9W+QpolMECBAgECfCAikffKg3SYBAgR6UUAgFUgFUoFUIBVIBdLWf4f3DdLW7VxJgAABAr0lIJD21vN0NwQIEOgrAYFUIBVIBVKBVCAVSFv/rV8gbd3OlQQIECDQWwICaW89T3dDgACBvhIQSAVSgVQgFUgFUoG09d/6BdLW7VxJgAABAr0lIJD21vN0NwQIEOgrAYFUIBVIBVKBVCAVSFv/rV8gbd3OlQQIECDQWwICaW89T3dDgACBvhIQSAVSgVQgFUgFUoG09d/6BdLW7VxJgAABAr0lIJD21vN0NwQIEOgrgboD6Y2337VeBPCdh39i28j8zy//6r2R+ejsHm/d/oWBgfzf2t995N9MenLxkqG5n3PKcUf+btL4zZfnzv/Nl76y5a13/Wr93PlxY8cs33CDUStz5w+csuczB+3/riW589+a+cMxF17xg01y56fus+fiWRee9XDufHTuhRdfWmvuffNHRK+LzB/zd/84PjIfnb3voUdC70w0xgxsvfdukT1F14+svXo2+mvE7jtu8+KwoUNX5X7Oe4/5zFYLfvfE8Nz5T33kkMd3nDRhWe783/63Czf/2a13bpA7H50bs+HoFRuP2XBF9Lrc+e0mjn/xM8cc9kTu/PxHHh1+5oWXbpo7/8Yxo1f+5NJ/np87v2rVqiG/uOPu0Duw5y47vJC7/uq56DsQ/X0mup/U3gcGBnZPzfg5AQIECBAoUSD/T1El7t6eCBAgQKCvBeoOpFHM6B9cm4430f1vttfBO/5u0VPZMea673zlvr3ftvPzuZ+z74enT5xz0x2jc+ejcycf+8FHz/z0cQtzr/vS17618annXbxl7nzTgTR3H1Xmome0ymflXBt9B6L7j66fs+d2zmy13xHbP7TgsexoftUFZ94/bco7l+bucdpxJ0+Yfd2NY3LnS5ub8va3Lrn22+c9kLuv62+eO3KfD31ym9z5TcdutPyxG66clzvfjrluewcE0nacCp9BgAABAk0ICKRNqFqTAAECBNoiIJBWYxZIB/cTSKudr9e7Ohowuy0OVRUTSAcXFEjTJyz6jqVXjE0IpDEv0wQIECBQjoBAWs6zsBMCBAgQCAoIpEGwNcYFUoG02gmKXx2NNwLp4Ma+QTq4j2+Qxt/RqlcIpFUFXU+AAAECnRIQSDsl73MJECBAoLKAQFqNUCAVSKudoPjVAungZr5BOriPb5Cm37noO5ZeMTYhkMa8TBMgQIBAOQICaTnPwk4IECBAICggkAbB1hgXSAXSaicofnU03vgG6eDGvkE6uI9vkMbf0apXCKRVBV1PgAABAp0SEEg7Je9zCRAgQKCygEBajVAgFUirnaD41QLp4Ga+QTq4j2+Qpt+56DuWXjE2IZDGvEwTIECAQDkCAmk5z8JOCBAgQCAoIJAGwdYYF0gF0monKH51NN74Bungxr5BOriPb5DG39GqVwikVQVdT4AAAQKdEhBIOyXvcwkQIECgsoBAWo1QIBVIq52g+NUC6eBmvkE6uI9vkKbfueg7ll4xNiGQxrxMEyBAgEA5AgJpOc/CTggQIEAgKCCQBsHWGBdIBdJqJyh+dTTe+Abp4Ma+QTq4j2+Qxt/RqlcIpFUFXU+AAAECnRIQSDsl73MJECBAoLKAQFqNUCAVSKudoPjVAungZr5BOriPb5Cm37noO5ZeMTYhkMa8TBMgQIBAOQICaTnPwk4IECBAICggkAbB1hgXSAXSaicofnU03vgG6eDGvkE6uI9vkMbf0apXCKRVBV1PgAABAp0SEEg7Je9zCRAgQKCyQN2B9F0fPGFSZFM/u3XeBpH5P9ltx2cj8z/97vnzI/P7fnj6xBUvv5z9e/vNd/5q/ZdWLF8r9zN23mar50eNXO/l3Pm7H/j1ek8vWTo0dz46N36zTV7actONX8q9bqett3ph3z13W5o7f++Dvx7xw5/eNDp3fvtJE1684PRP/zZ3/oFf/3b4R/7urPG5863MnXj0oY+3cl1T15x7yYxNImtH9//+97479I5F3/nI3lfP/uBf/v6hN4zeIPudiX6DdIdJE57fcIP1s9e/96EF6z719DPDcu/jQ3++/5N/uf+7n8mdv2zWj8d8/4fXb5Q7/ye77fTsiUcfkn1GH3jkt+vMmvPzDXPXX/r8C2vPve/Bkbnz6wwb/srbdtr6udz5YWuvverab5/3QO786rnomYu+A9F3LPr7TOpeBdKUkJ8TIECAQKkC2X+IKvUG7IsAAQIE+leg7kAa/bZa0/LRb9uts8N7dl2+YqXf2//Igzn64Pc98c0zP7sg97l9fcZVY4499csTcuffsdO2S3/xvQvuz52//Z75I3Y96KPb5863Mhc9Q618RuSa6DvW9P6j+4nc6+rZhTfMnLvJ2DErc6+LBtLcdVudO2P6MQs+9/Gjnsi9/pSzLxx31kXf3Tx3/tADpiy64tzTHsmdv3z2taOPOOn0ibnzTc8NHzZ01Ut3/cdtkc+JnrnoO9D0+ql7FUhTQn5OgAABAqUK+ENUqU/GvggQIEAgKSCQvpZIIB38yAikyVeq8YFOx5s1bzC6nyiQQDq4mECaPlECadrIBAECBAgQqENAIK1D0RoECBAg0BEBgVQgjRw8gTSi1cxsNEhG41B019H9RNcXSAXSqlE++g5Ez3R0/dQ74BukKSE/J0CAAIFSBQTSUp+MfREgQIBAUkAgFUiTh+RVAwJpRKuZ2U7Hm6qxKqoikAqkVc9cNGB2+h0TSKO/SpgnQIAAgVIEBNJSnoR9ECBAgEBYQCAVSCOHRiCNaDUz2+l4UzVWRVUEUoG06pkTSKNvnXkCBAgQINCagEDampurCBAgQKAAAYFUII0cQ4E0otXMrEA6uKv/SNPgPv4jTen3stPvmG+Qpp+RCQIECBAoU0AgLfO52BUBAgQIZAgIpAJpxjH5zxGBNKLVzGyn482adxXdT1TFN0gHF/MfaUqfKN8gTRuZIECAAAECdQgIpHUoWoMAAQIEOiIgkAqkkYMnkEa0mpmNBsloHIruOrqf6PoCqUBaNcpH34HomY6un3oHfIM0JeTnBAgQIFCqgEBa6pOxLwIECBBICgikAmnykLxqQCCNaDUz2+l4UzVWRVUEUoG06pmLBsxOv2MCafRXCfMEyDSIXgAAIABJREFUCBAgUIqAQFrKk7APAgQIEAgLCKQCaeTQCKQRrWZmOx1vqsaqqIpAKpBWPXMCafStM0+AAAECBFoTEEhbc3MVAQIECBQgIJAKpJFjKJBGtJqZFUgHd/UfaRrcx3+kKf1edvod8w3S9DMyQYAAAQJlCgikZT4XuyJAgACBDIG6A+lXL525UcbHtjxywhfPfXPk4ug3h9bZ4T27Ll+xsrHf20/6yKGPvWXLzZZH7iEye8nM/zX2lnn3rZ97zQHvfsfTU/fZc0nu/A4T37xs73fs8nzu/K8eXjD8xz+/ZVTu/KYbb7Ti4P3f/Wzu/O33zB+x60Ef3T53fr0RI175x789/je586vnPnHkQU9F5qOzB5/wudCZnnnNT0PvWPQdiO6/6Xf+mA9MXbzuOsNX5e7rOz/40YZLlj6/du58dO6iK656452/enBk7nVnTD9mwec+ftQTufM3zbt33ZvvvG+93PlHH39y2H0P/WZE7vxGG26w8q3bTnoxd77pubXWXmvVXx/+F4sjnxM9c9F3uOn1U/cqkKaE/JwAAQIEShVo7A9Rpd6wfREgQIBA7wjUHUiblmn6mz1NB9LrvvOV+/Z+287ZgTHqediJp42fcfWcsbnXnXzsBx8989PHLcydL20uGkhHj1p/5TO3zJ5b0n1Ez3R0700H0uh+un1+2nEnT5h93Y1jcu8jGkhz1/393D9d8r2xJ515/vjc66a8/a1Lrv32eQ/kzptrv4BA2n5zn0iAAAEC9QgIpPU4WoUAAQIEOiAgkL4WXSDtwCGs8JECaRpPIE0bRSYE0oiW2VYEBNJW1FxDgAABAiUICKQlPAV7IECAAIGWBARSgdQ3SFt6dWq7yDdIa6Nsy0ICaVuY+/pDBNK+fvxungABAl0tIJB29eOzeQIECPS3gEAqkAqknf01QCDtrH/00wXSqJj5qIBAGhUzT4AAAQKlCAikpTwJ+yBAgACBsIBAKpAKpOHXptYLBNJaORtfTCBtnLjvP0Ag7fsjAIAAAQJdKyCQdu2js3ECBAgQEEgFUoG0s78OCKSd9Y9+ukAaFTMfFRBIo2LmCRAgQKAUAYG0lCdhHwQIECAQFhBIBVKBNPza1HqBQForZ+OLCaSNE/f9BwikfX8EABAgQKBrBQTSrn10Nk6AAAECAqlAKpB29tcBgbSz/tFPF0ijYuajAgJpVMw8AQIECJQiIJCW8iTsgwABAgTCAgKpQCqQhl+bWi8QSGvlbHwxgbRx4r7/AIG0748AAAIECHStgEDatY/OxgkQIEBAIBVIBdLO/jogkHbWP/rpAmlUzHxUQCCNipknQIAAgVIEBNJSnoR9ECBAgEBYQCAVSAXS8GtT6wUCaa2cjS8mkDZO3PcfIJD2/REAQIAAga4VEEi79tHZOAECBAgIpK89A6f98zc3eeWVVxo7GIuXPDt0xcpXsv+3w/GH//miXbabtCx3Q4edeNr4GVfPGZs7f/KxH3y0nwLpOsOHv3LUQX/2ZK5PK3MXfvHTv41c13QgPfawP388sp+mZ6M+nzrz/M1eePGltZra1/S/OvjJ7SZOeCl3/Wgg3WPn7ZbutM3EF3LXj87d8+Cv1/3ZLXdukHvdlLe/dcm13z7vgdz5B3/z6PB//MblG+fOv2GD9Vee9ZnjFubOr1i5cuCEL563ee786rnoGTru82dvEVk/OhvdT2p9gTQl5OcECBAgUKpA9h9ySr0B+yJAgACB/hUQSNv77HecdvQ2d81/eGTup152zhceOHzqvkty5wXSXKnm5lb96vpbI6s3HUgje2nHbNRnw92n7rxk6XNDm9rbVRecef+0Ke9cmrt+NJDmrtuuuWggvf7muSP3+dAnt8nd36ZjN1r+2A1Xzsudf/Gl5QPr7bT/rrnzq+eiZ6jpdyy6n9S9CqQpIT8nQIAAgVIFBNJSn4x9ESBAgEBSQCBNEtU6IJDWyjnk9nvmj9j1oI9uX++q1VaLxpKm4021u6n/6qiPQFrvMxBI6/VsJdimdiCQpoT8nAABAgRKFRBIS30y9kWAAAECSQGBNElU64BAWiunQFovZ1tWE0jbwvxHP0Qgrd8/eqZTOxBIU0J+ToAAAQKlCgikpT4Z+yJAgACBpIBAmiSqdUAgrZVTIK2Xsy2rRWOSb5DW+1gE0no9V68WPdOpHQikKSE/J0CAAIFSBQTSUp+MfREgQIBAUkAgTRLVOiCQ1sopkNbL2ZbVojFJIK33sQik9XoKpPV7WpEAAQIEuldAIO3eZ2fnBAgQ6HsBgbS9R0Agrdfbv0Far2c7VhNI26H8xz9DIK3fP3qmUzvwDdKUkJ8TIECAQKkCAmmpT8a+CBAgQCApIJAmiWodEEhr5fQN0no527JaNCb5Bmm9j0Ugrddz9WrRM53agUCaEvJzAgQIEChVQCAt9cnYFwECBAgkBQTSJFGtAwJprZwCab2cbVktGpME0nofi0Bar6dAWr+nFQkQIECgewUE0u59dnZOgACBvhcQSNt7BATSer39Fft6PduxmkDaDuU//hkCaf3+0TOd2oFvkKaE/JwAAQIEShUQSEt9MvZFgAABAkkBgTRJVOuAQForp2+Q1svZltWiMck3SOt9LAJpvZ6rV4ue6dQOBNKUkJ8TIECAQKkCAmmpT8a+CBAgQCApIJAmiWodEEhr5RRI6+Vsy2rRmCSQ1vtYBNJ6PQXS+j2tSIAAAQLdKyCQdu+zs3MCBAj0vYBA+toj8MWvXrLxyy+/kv17+4lHfWDRG0Zv8HLuQfrS17618W9+98Tw3Pk3bDDq5RHrDH8ld37mNT99w7z7HxqZO//ut+28ZJ+3v3Vp7nx0btut3rzs8Kn7Lolelzvfjr9i/7FDpz2eu5/Vc5u+caMVkfnfPfnUsMj812fM2iQyX9ps04H0/X+691NjRo9amXvfJx71gSe3mzjhpdz5f/nuv425/d7718udb3ru3gcfWfdnt87bIPdzBNJcqfy56JlOrewbpCkhPydAgACBUgWy/xBV6g3YFwECBAj0r4BA+tpnv84O79l1+YqV2b+3z7/m0nkT37TF8qZO0L4fnj5xzk13jG5q/abXnbrPnotnXXjWw019TjsCaTR+DGy9926R+216/che2jEbvd/oN0hvm/mNu3fZbtKydtxLCZ/xT5d8b+xJZ54/PncvAmmuVP5c9EynVhZIU0J+ToAAAQKlCmT/IarUG7AvAgQIEOhfAYFUIG3y9Aukad1oXIkG2PQO2jsRvV+BdPDnI5Cmz2/T70z0TKd2LJCmhPycAAECBEoVEEhLfTL2RYAAAQJJAYFUIE0ekgoDAmkaLxpXmo496R1Xm4jer0AqkK4pED1DTb8z0f2k3iCBNCXk5wQIECBQqoBAWuqTsS8CBAgQSAoIpAJp8pBUGBBI03jRuNJ07EnvuNpE9H4FUoFUIK32zrmaAAECBAi0S0AgbZe0zyFAgACB2gUEUoG09kP1qgUF0rRuNBgKpIOb+jdIB/fxb5Cm38noRPQdTq3vG6QpIT8nQIAAgVIFBNJSn4x9ESBAgEBSQCAVSJOHpMKAQJrGi8YVgVQgfbWAf4M0/Y41/c5E3+HUjgXSlJCfEyBAgECpAgJpqU/GvggQIEAgKSCQCqTJQ1JhQCBN40XjStOxJ73jahPR+/VX7Af3FkjT57HpdyZ6plM7FkhTQn5OgAABAqUKCKSlPhn7IkCAAIGkgEAqkCYPSYUBgTSNF40rTcee9I6rTUTvVyAVSNcUiJ6hpt+Z6H5Sb5BAmhLycwIECBAoVUAgLfXJ2BcBAgQIJAUEUoE0eUgqDAikabxoXGk69qR3XG0ier8CqUAqkFZ751xNgAABAgTaJSCQtkva5xAgQIBA7QICqUBa+6F61YICaVo3GgwF0sFN/UeaBvfxH2lKv5PRieg7nFrfN0hTQn5OgAABAqUKCKSlPhn7IkCAAIGkgEAqkCYPSYUBgTSNF40rAqlA+moB/wZp+h1r+p2JvsOpHQukKSE/J0CAAIFSBQTSUp+MfREgQIBAUqDTgfSrl87cKLnJVw38x423jorMX3n+l34dmV9nh/fsunzFyuzf2+dfc+m8iW/aYnnuZ8y4es7oJxc/MzR3/o5756/71DPPZs/nrtvq3PxHHh1x1/0Pjcy9fqett3r+2MMOfDJ3ftONN1px8P7vfjZ3/vZ75o/Y9aCPbp8738rc+Z8/MXSGmj6jB5/wuTdH7mPmNT8NvWMH7f+upyLrR2ffs+duSyPX/O0/XvCmF5YtWyv3mug3SK+85icb/O6Jp4blrt/03C7bTnrxnbvu8ELu51x9/S/X//r3rhqbO7/RhhusfOu2k17MnX9owWPDz/nmjM1y50ePWn/lf/3UR3+bO//KK6uGzPnlbaFf16NnKPpORt8ZgTT3aZsjQIAAgV4XyP5DVK9DuD8CBAgQ6D6BTgfS6Dd76v6D6JpPrOlAuuO0o7e5a/7D2YHxsnO+8MDhU/ddUsrJ+tLXvrXxqeddvGVT+3nHTtsu/cX3Lrg/d/12BNLcvfx+rukzGt1Pae9YdD/R+40G0j0OOX7yL++8NxToonuKzH/iyIMXnv/56Y9GronMXj772tFHnHT6xMg1Tc4OHzZ01Ut3/cdtkc+InqHoO9n0+ql79Q3SlJCfEyBAgECpAgJpqU/GvggQIEAgKSCQvpZIIB38yAikyVdqSDTGpFesNtHp2LPm7qP7id69QDq4mECaPlHRM1r3Oy+Qpp+RCQIECBAoU0AgLfO52BUBAgQIZAgIpAJpxjH5zxGBNK1VdyxJf+LgE52OPQJp7An6Bmnaq+kz3fT6qTsUSFNCfk6AAAECpQoIpKU+GfsiQIAAgaSAQCqQJg/JqwYE0rSWQFpvsE2Lv3bCN0gHF/MN0vSJEkjTRiYIECBAgMDrCQikzgUBAgQIdK2AQCqQRg6vQJrWEkgF0vQp+eMTvkGa1ms6YDa9fuoOfYM0JeTnBAgQIFCqgEBa6pOxLwIECBBICgikAmnykLxqQCBNawmkAmn6lAikvxfwH2n6w7MgkFZ5g1xLgAABAp0UEEg7qe+zCRAgQKCSgEAqkEYOkECa1hJIBdL0KRFIBdI/fgYE0ipvkGsJECBAoJMCAmkn9X02AQIECFQSEEgF0sgBEkjTWgKpQJo+JQKpQCqQVnlPXEuAAAECZQoIpGU+F7siQIAAgQwBgVQgzTgm/zkikKa1BFKBNH1KBFKBVCCt8p64lgABAgTKFBBIy3wudkWAAAECGQICqUCacUwE0gCSQCqQBo7LH4z6jzSl9Zr+jyg1vX7qDv0V+5SQnxMgQIBAqQICaalPxr4IECBAICkgkAqkyUPyqgHfIE1rCaQCafqU/PEJgTSt13TAbHr91B0KpCkhPydAgACBUgUE0lKfjH0RIECAQFKg7kD6/R/9ZIPkh75q4AN/c+qkyHw0PkX388//4183fvmVV7J/bz/m/e9btMGo9V/OvYdLf/CjMU8ufmZY7vy0Ke98ZuL4LV7Knd91u8kvTthi3Irc+ejct//tRxtedMUP3ph73RNPPTPs/l8vWDd3fvKbt3zx7z997G9z5596+pmh3/63H22UO79i5cqBX869d1Tu/Oq5P9ltx2cj8z/97vnzI/PR2eiZLu0dO/eSGZtE7vkXd9wzauXLL2e/k7fN/Mbdu2w3aVnuZ+xxyPGTf3ln7Ezkrr16bsIWmy7bfJOxy3OvOeTPpiz+5F+9/6nc+ejcnF/cPvLzX/nvm+Vet/T5F9aee9+DI3Pn1xk2/JW37bT1c7nzw9Zee9W13z7vgdz51XPv+uAJod83ou9k0+un7lUgTQn5OQECBAiUKpD9P9hKvQH7IkCAAIH+Fag7kEa/eROVjwbS6H5euPOa29ZdZ/iq3H1tttfBO/5u0VPDc+ev+85X7tv7bTs/nzu/74enT5xz0x2jc+fPOeWERz519CGLcuebnvv6jKvGHHvqlyc09Tlv2XKzZQ/++LK7c9d/fNHioeP2Omjn3PnVc9EzF1m7ldnomY5+RvR+o/uJrr/h7lN3XrL0uaG591FaID1j+jELPvfxo57I3X9pc9ffPHfkPh/65Da5+9p07EbLH7vhynm58+b+UEAgdSoIECBAoFsFBNJufXL2TYAAAQJDBNLXHgKBtN6XQiCt13P1atEgGd1BNGBG9xNdXyCNPsF65wXSej1zVhNIc5TMECBAgECJAgJpiU/FnggQIEAgS0AgFUizDkqLQwJpi3CDXBYNktEdRANmdD/R9QXS6BOsd14grdczZzWBNEfJDAECBAiUKCCQlvhU7IkAAQIEsgQEUoE066C0OCSQtggnkP6ngEBa/xmKrCiQRrTqmRVI63G0CgECBAi0X0Agbb+5TyRAgACBmgQEUoG0pqP0ussIpPXrRr+xGd1B9Bue0f1E1xdIo0+w3nmBtF7PnNUE0hwlMwQIECBQooBAWuJTsScCBAgQyBIQSAXSrIPS4pBA2iLcIJdFg2R0B9GAGd1PdH2BNPoE650XSOv1zFlNIM1RMkOAAAECJQoIpCU+FXsiQIAAgSwBgVQgzTooLQ4JpC3CCaT/KSCQ1n+GIisKpBGtemYF0nocrUKAAAEC7RcQSNtv7hMJECBAoCYBgVQgrekove4yAmn9utFvbEZ3EP2GZ3Q/0fUF0ugTrHdeIK3XM2c1gTRHyQwBAgQIlCggkJb4VOyJAAECBLIEBFKBNOugtDgkkLYIN8hl0SAZ3UE0YEb3E11fII0+wXrnBdJ6PXNWE0hzlMwQIECAQIkCAmmJT8WeCBAgQCBLQCAVSLMOSotDAmmLcALpfwoIpPWfociKAmlEq55ZgbQeR6sQIECAQPsFBNL2m/tEAgQIEKhJQCAVSGs6Sq+7jEBav270G5vRHUS/4RndT3R9gTT6BOudF0jr9cxZTSDNUTJDgAABAiUKCKQlPhV7IkCAAIEsgboD6bYH/NW2WR/c4tDFf/+3j0QuPebv/nF8ZP7CMz7zyLC118q+5KQzv7rFM0ufXzv3glOOO/J3k8Zvvjx3/ssXX7HxPQ88sm7u/JF/vt9T79lj1+dy57fcdOMVW4zbeEXu/GNPLhr6yG8XDs+d/9mtd428+Pv/PjZ3/oUXX1z7N797Yp3c+S3GvfGlGeee9lDu/LPPv7jWif/1n7fMnV89Fz1ze+6ywwuR9aOzTb9j9179P+6N7CkaSH9++VdD659wxnlbvvDiS9kv5ZXnn/HQtluNfyn3HvY45PjJv7zz3lG589G54w7788ePOuhPF0eva2p+ww1GvRzxufWu+9b90P/z92/O3c8bx4xe+ZNL/3l+7nwrczfeftd6rVzX1DV1v/MCaVNPyroECBAg0LSAQNq0sPUJECBAoDGBugNpYxv9vwtHY0z022rr7PCeXZevWJn9e/v8ay6dN/FNW2QHzx2nHb3NXfMfHpnrdNk5X3jg8Kn7LsmdP+zE08bPuHpOdpA8+dgPPnrmp49bmLv+l772rY1PPe/i7MA4dZ89F8+68KyHc9efNefnow48/pTJufPRudGj1l/5zC2z50aua/rMRfZS4mzUJ3oPC2+YOXeTsWNWRq/LnW86kObuo11zU97+1iXXfvu8B9r1eU18TtNnLrrn6O8zqfUF0pSQnxMgQIBAqQLZf4gq9QbsiwABAgT6V0Agfe2zF0gHfxcE0vSvFXXHkvQndnai6VglkNb7fAXSej1Xr1b3Oy+Q1v+MrEiAAAEC7REQSNvj7FMIECBAoAEBgVQg9Q3SwV+saACsO5Y08NrXumTUJ/rhAmlUbPB5gbReT4G0fk8rEiBAgED3Cgik3fvs7JwAAQJ9LyCQCqQCqUBa5RdCgbSKXvuvFUjrN6/7/yniG6T1PyMrEiBAgEB7BATS9jj7FAIECBBoQEAgFUgFUoG0yi8tAmkVvfZfK5DWby6Q1m9qRQIECBDoTgGBtDufm10TIECAwOp/O23Vqlu6CSIaY6J/cPVvkA5+GvwbpOm3JXrm0iuWPRF9J6N346/YR8UGnxdI6/VcvVrd77xvkNb/jKxIgAABAu0REEjb4+xTCBAgQKABAYH0tagCqUC6pkA0ANYdSxp47WtdMuoT/XCBNComkNYrll6t7ndeIE2bmyBAgACBMgUE0jKfi10RIECAQIaAQCqQ+iv2g78o0QBYdyzJeI07OhL1iW5WII2KCaT1iqVXq/udF0jT5iYIECBAoEwBgbTM52JXBAgQIJAhIJAKpAKpQJrxS8UfHRFIq+i1/1p/xb5+c4G0flMrEiBAgEB3Cgik3fnc7JoAAQIE/Bukf3AG/BX7wV8L/wZp+peNumNJ+hM7OyGQdtY/+ukCaVQsPV/3O+8bpGlzEwQIECBQpoBAWuZzsSsCBAgQyBDwDdLXIgmkAumaAtEAWHcsyXiNOzoS9Ylu1l+xj4oNPi+Q1uu5erW633mBtP5nZEUCBAgQaI+AQNoeZ59CgAABAg0IdFsgfeMef7FThOGWKy+6NzK/56F/vc2KlS9n/95+079eeO+ELcatyP2MvY/8m4n3PPib9XLnz/rMsQv2e+fuz+XO/90/fX3TH/305g1z5495/wFPfvzIgxblzn/z+/8+5quX/s9Ncuff/badnj3nlBMezZ2/4bZ5603/0j+Pz51/+ZWXB55esnRo7vzoUeuvfOaW2XNz51fPRQPgr+fMuDOy/vjNNsk+P5F1fz/7yGOPD4tcF91P1GfsGzYM3e89V3/r7je+YcOXI/cQmd3jkOMn//LOe0flXjNq/fVeXmfY8Fdy56NzLyxbttYLLy5bO/e6EcOHv7L+yPWyfd61+47PXnn+l36du/7yFSsGfvfk4ux3bOjQtVdtvvHYlbnrtzIX/X1g0dPPhN6B6J4E0qiYeQIECBDoVYHsP0T1KoD7IkCAAIHuFei2QBqVjsabF+685rZ11xm+Kvo5Tc3v++HpE+fcdMfo3PXPOeWERz519CHZwfOEL563+VcvvXJc7vpHH/y+J7555mcX5M5/fcZVY4499csTcuffsdO2S3/xvQvuz52//Z75I3Y96KPb5863I5Dm7uX3c3XHlTU/P/oORPfT9PpRz+h8NJBedMZnHv7YoQcujn5O7vwpZ1847qyLvrt57vyhB0xZdMW5pz2SOx+du/7muSP3+dAnt8m9btOxGy1/7IYr5+XOt2Muekaje4q+M6n1fYM0JeTnBAgQIFCqgEBa6pOxLwIECBBICgikryUSSAc/MgJp8pUKD9QdVwTS2CMQSAf3EkjT56nud1ggTZubIECAAIEyBQTSMp+LXREgQIBAhoBAKpD6BungL0q3fftMIM34he9VIwKpQBo7MX84LZBWFXQ9AQIECPSKgEDaK0/SfRAgQKAPBQRSgVQgFUhfLRCNPdGAHF2/6V+WBVKBtOoZq/tM+wZp1SfiegIECBDolIBA2il5n0uAAAEClQUEUoFUIBVIBdL8/0iTf4N08PfFv0Fa+bflIQJpdUMrECBAgEBnBATSzrj7VAIECBCoQUAgFUgFUoFUIBVI/9hb4N8gTf9G6xukaSMTBAgQINAfAgJpfzxnd0mAAIGeFBBIBVKBVCAVSAVSgbT13+IF0tbtXEmAAAECvSUgkPbW83Q3BAgQ6CsBgVQgFUgFUoFUIBVIW/+tXyBt3c6VBAgQINBbAgJpbz1Pd0OAAIG+EhBIBVKBVCAVSAVSgbT13/oF0tbtXEmAAAECvSUgkPbW83Q3BAgQ6CsBgVQgFUgFUoFUIBVIW/+tXyBt3c6VBAgQINBbAgJpbz1Pd0OAAIG+EhBIBVKBVCAVSAVSgbT13/oF0tbtXEmAAAECvSUgkPbW83Q3BAgQ6CuBbgukL69aFXo+Q7fZZ7fIBc/d/r9uH7HuiFdyr1l7IPY/A1atWjUke/EhQ4bsf9RJE6+/6fbRufs5++QTHjnx6A8syp3/5JfO2+yr35m5ae78UQcf8MTFf//ZBbnzX59x1ZhjT/3yhNz5d+y07dJffO+C+3Pnb79n/ojdD/7Y9rnzG4wauXLRTbPm5s6vnhu+7ZTQGXoleEbrjitr3tvA1nuH9r/yvutubdJn+b1zQus3/Y79yWEfn3zTnfmB9F+++OmH/8sh0xbnGq01ZGBI5JeJU86+cNxZF31389z1Dzlgn0WX/dNpj+TOrzVkyJCBwIZa+a/YL/jZ9+fl7qcdc9F3OLqnl4PvTGr9gYGB3VMzfk6AAAECBEoUiP3JqMQ7sCcCBAgQ6FuBbguk0djT9IOdf82l8ya+aYvluZ+z47Sjt7lr/sMjc+cvO+cLDxw+dd8lufOlzTUdSKP3+/iixUPH7XXQzpHrogEzekaj60f2vno2up/o+tH9R/ez8IaZczcZO2Zl7r622u+I7R9a8NiI3PmrLjjz/mlT3rk0d37acSdPmH3djWNy58+YfsyCz338qCdy56OBNHfd389Neftbl1z77fMeyL0uGkhz123nXPSMtnNvr/dZAmmnn4DPJ0CAAIFWBQTSVuVcR4AAAQIdFxBIqz0CgXRwP4E0fb6ajjfRIJne8WsnovuP7kcgjT6RwecF0no9m1hNIG1C1ZoECBAg0A4BgbQdyj6DAAECBBoREEirsQqkAumaAtEAGA2M0RMb3U90/ej+o/sRSKNPRCBdUyB6RusVj68mkMbNXEGAAAECZQgIpGU8B7sgQIAAgRYEBNIW0F51iUAqkAqk14f+TVGBdPB3xl+xr/Zr8utdLZDWb2pFAgQIECDwegICqXNBgAABAl0rIJBWe3QCqUAqkAqkg70F/g3Sar/G1nG1QFqHojUIECBAgEBaQCBNG5kgQIAAgUIFBNJqD0YgFUgFUoFUIK3262jTVwukTQtbnwABAgQI/B8BgdRJIECAAIGuFRBIqz06gVQgFUgFUoG02q+jTV8tkDYtbH0CBAgQICCQOgMECBAg0OUCAmm1ByiQCqQCqUAqkFb7dbT8THnUAAAgAElEQVTpqwXSpoWtT4AAAQIEBFJngAABAgS6XEAgrfYABVKBVCAVSAXSar+ONn21QNq0sPUJECBAgIBA6gwQIECAQJcLCKTVHqBAKpAKpAKpQFrt19GmrxZImxa2PgECBAgQEEidAQIECBDocgGBtNoDFEgFUoFUIBVIq/062vTVAmnTwtYnQIAAAQICqTNAgAABAl0uIJBWe4ACqUAqkAqkAmm1X0ebvlogbVrY+gQIECBAQCB1BggQIECgywXqDqQDW++9W4Sk6T+4Rvfzwp3X3LbuOsNXRe6hpNnDTjxt/Iyr54wtZU9T99lz8awLz3q4lP08vmjx0HF7HbRzZD/RMxo9c/22fsR+9eyGu0/decnS54bmXnfbzG/cvct2k5blzu9xyPGTf3nnvaNy5y864zMPf+zQAxfnzn/klH/Y8pIr/33j3PlPHHnwwvM/P/3R3Pno3OWzrx19xEmnT4xelzu/6diNlj92w5XzcudbmYu+Y9HPiL6T0fVT8wMDA7unZvycAAECBAiUKDBQ4qbsiQABAgQI5AgIpK9VEkhzTk3+jECatorGmGgcKm39tMhrJwTSqNjg8wJp2jP6zqRXjE0IpDEv0wQIECBQjoBAWs6zsBMCBAgQCAoIpAJp8MiExgXSNFc0xgikg5v6BqlAmn7rBp+IvpNVP2/N6wXSukWtR4AAAQLtEhBI2yXtcwgQIECgdgGBVCCt/VC9akGBNK0bjTECqUCaPlV/fMI3SNN60XcyvWJsQiCNeZkmQIAAgXIEBNJynoWdECBAgEBQQCAVSINHJjQukKa5ojFGIBVI06dKIK1iFH0nq3zW610rkNYtaj0CBAgQaJeAQNouaZ9DgAABArULCKQCae2H6lULCqRp3WiMEUgF0vSpEkirGEXfySqfJZDWrWc9AgQIEOikgEDaSX2fTYAAAQKVBARSgbTSAUpcLJCmdaMxRiAVSNOnSiCtYhR9J6t8lkBat571CBAgQKCTAgJpJ/V9NgECBAhUEhBIBdJKB0gg/QOBbg+YTe8/et78V+yjYoPP+zdI054CadrIBAECBAgQeN3/Jx8WAgQIECDQrQICqUDa5Nn1DdK0bjTGNB0wm14/LfLaCYE0KiaQVhWLvpNVP2/N6/0bpHWLWo8AAQIE2iXgG6TtkvY5BAgQIFC7gEAqkNZ+qF61oECa1o3GmKYDZtPrp0UE0vM/P/3RqFPuvG+QpqWi72R6xdiEQBrzMk2AAAEC5QgIpOU8CzshQIAAgaCAQCqQBo9MaFwgTXNFY0zTAbPp9dMiAqlAOvgpiZ7R6JmLvpPR9VPzAmlKyM8JECBAoFQBgbTUJ2NfBAgQIJAUEEgF0uQhqTAgkKbxojEmGodKWz8tIpAKpAJp9D0xT4AAAQIEShAQSEt4CvZAgAABAi0J9HogjaKss8N7dl2+YmX27+3zr7l03sQ3bbE893N2nHb0NnfNf3hk7vxl53zhgcOn7rskd/6wE08bP+PqOWNz55ueiwbSWXN+PurA40+ZnLuvt2y52bIHf3zZ3bnzjy9aPHTcXgftnDu/ei4aGCNr9+NsNPAuvGHm3E3GjlmZa7XVfkds/9CCx0bkznf73KEHTFl0xbmnPdLUfVx/89yR+3zok9vkrr/p2I2WP3bDlfNy5198afnAejvtv2vufCtz0Xc4ekaj66fuwTdIU0J+ToAAAQKlCmT/IarUG7AvAgQIEOhfAYH0tc9eIK33XRBI6/XshdWi8UkgHfypC6TptyIaMKNnNLp+ascCaUrIzwkQIECgVAGBtNQnY18ECBAgkBQQSAXS5CGpMCCQVsDr0Uuj8UkgFUirvgrRgBk9o9H1U/cjkKaE/JwAAQIEShUQSEt9MvZFgAABAkkBgVQgTR6SCgMCaQW8Hr00Gp8EUoG06qsQDZjRMxpdP3U/AmlKyM8JECBAoFQBgbTUJ2NfBAgQIJAUEEgF0uQhqTAgkFbA69FLo/FJIBVIq74K0YAZPaPR9VP3I5CmhPycAAECBEoVEEhLfTL2RYAAAQJJAYFUIE0ekgoDAmkFvB69NBqfBFKBtOqrEA2Y0TMaXT91PwJpSsjPCRAgQKBUAYG01CdjXwQIECCQFBBIBdLkIakwIJBWwOvRS6PxSSAVSKu+CtGAGT2j0fVT9yOQpoT8nAABAgRKFRBIS30y9kWAAAECSQGBVCBNHpIKAwJpBbwevTQanwRSgbTqqxANmNEzGl0/dT8CaUrIzwkQIECgVAGBtNQnY18ECBAgkBQQSAXS5CGpMCCQVsDr0Uuj8UkgFUirvgrRgBk9o9H1U/cjkKaE/JwAAQIEShUQSEt9MvZFgAABAkkBgVQgTR6SCgMCaQW8Hr00Gp8EUoG06qsQDZjRMxpdP3U/AmlKyM8JECBAoFQBgbTUJ2NfBAgQIJAUEEgF0uQhqTAgkFbA69FLo/FJIBVIq74K0YAZPaPR9VP3I5CmhPycAAECBEoVEEhLfTL2RYAAAQJJAYFUIE0ekgoDAmkFvB69NBqfBFKBtOqrEA2Y0TMaXT91PwJpSsjPCRAgQKBUAYG01CdjXwQIECCQFOi2QNr0H1zX2eE9uy5fsbKx39uv+85X7tv7bTs/n3ww/3dg3w9PnzjnpjtG586fc8oJj3zq6EMW5c6XNjdrzs9HHXj8KZNz9/WWLTdb9uCPL7s7d/7xRYuHjtvroJ1z51uZi8aSps90aeu3Yhq55raZ37h7l+0mLYtcE5mddtzJE2Zfd+OYyDWR2U8cefDC8z8//dHINU3OXn/z3JH7fOiT2+R+xqZjN1r+2A1Xzsudb8dc0+9A3fcgkNYtaj0CBAgQaJdAY3+IatcN+BwCBAgQ6F8BgfS1z14g7ey7IJCm/bs9wKbvsNqEQFrNb82rBdJ6PXNWE0hzlMwQIECAQIkCAmmJT8WeCBAgQCBLQCAVSLMOSpuGBNI0tEA6uJFAmj5DkQmBNKJVz6xAWo+jVQgQIECg/QICafvNfSIBAgQI1CQgkAqkNR2lWpYRSNOMAqlAmj4l9U0IpPVZ5q4kkOZKmSNAgACB0gQE0tKeiP0QIECAQLaAQCqQZh+WNgwKpGlkgVQgTZ+S+iYE0vosc1cSSHOlzBEgQIBAaQICaWlPxH4IECBAIFtAIBVIsw9LGwYF0jSyQCqQpk9JfRMCaX2WuSsJpLlS5ggQIECgNAGBtLQnYj8ECBAgkC0gkAqk2YelDYMCaRpZIBVI06ekvgmBtD7L3JUE0lwpcwQIECBQmoBAWtoTsR8CBAgQyBYQSAXS7MPShkGBNI0skAqk6VNS34RAWp9l7koCaa6UOQIECBAoTUAgLe2J2A8BAgQIZAsIpAJp9mFpw6BAmkYWSAXS9Cmpb0Igrc8ydyWBNFfKHAECBAiUJiCQlvZE7IcAAQIEsgUEUoE0+7C0YVAgTSMLpAJp+pTUNyGQ1meZu5JAmitljgABAgRKExBIS3si9kOAAAEC2QICqUCafVjaMCiQppEFUoE0fUrqmxBI67PMXUkgzZUyR4AAAQKlCQikpT0R+yFAgACBbAGBVCDNPixtGBRI08gCqUCaPiX1TQik9VnmriSQ5kqZI0CAAIHSBATS0p6I/RAgQIBAtkC3BdLsG2txcJ0d3rPr8hUri/m9/bJzvvDA4VP3XZJ7O4edeNr4GVfPGZs73/Tc1H32XDzrwrMebupzbr9n/ohdD/ro9k2tv3rdaJCM7mVg6713i1zT9H4ie1k9G91/dP2FN8ycu8nYMStzr9tqvyO2f2jBYyNy5811VmD4sKGrXrrrP26L7KLpMxfZSxO/Rgik0SdgngABAgRKESjmD1GlgNgHAQIECHSPgED62mclkNZ7dgXStGc09gikg5sKpOkzV9KEQPqHT0MgLemE2gsBAgQIRAQE0oiWWQIECBAoSkAgFUibPJACaVpXIB3cyDdI02eomycEUoG0m8+vvRMgQIDAawUEUieCAAECBLpWQCAVSJs8vAJpWlcgFUjTp6R3JwRSgbR3T7c7I0CAQP8JCKT998zdMQECBHpGQCAVSP+/9u49aK+iPuB4XkjCJYkBBEzBSMMloFxUxKpg1aDIIMEWZkABpyDKRWqLAlOSjpYgVUIHGKyWgeBQcJSbFTpCdKgg0KmAF0AkgCRBJCEaIEIiYBKS8HbSKTOGS85uds+z+zzn8/f7O3vO+ewep/3O+5I2D7NA2qwrkAqkzadkcCcEUoF0cE+3NyNAgED3BATS7u25NyZAgMDACAikAmmbh1kgbdYVSAXS5lMyuBMCqUA6uKfbmxEgQKB7AgJp9/bcGxMgQGBgBARSgbTNwyyQNusKpAJp8ykZ3AmBVCAd3NPtzQgQINA9AYG0e3vujQkQIDAwAgKpQNrmYRZIm3UFUoG0+ZQM7oRAKpAO7un2ZgQIEOiegEDavT33xgQIEBgYAYFUIG3zMAukzboCqUDafEoGd0IgFUgH93R7MwIECHRPQCDt3p57YwIECAyMgEAqkLZ5mAXSZl2BVCBtPiWDOyGQCqSDe7q9GQECBLonIJB2b8+9MQECBAZGQCAVSNs8zAJps65AKpA2n5LBnRBIBdLBPd3ejAABAt0TEEi7t+femAABAgMjIJAKpG0eZoG0WVcgFUibT8ngTgikAungnm5vRoAAge4JCKTd23NvTIAAgYERyB1IBwamT1/kY5+bscO1P7h169DHn3bCUYvOOe3ExaHz/3zRFdt+8auXTQydH4RAGvquL80NP3z73THXtB1IY9ePefYaZ++5/hsPvP0tu6wIfbZ3H37S5J/88qFxofOzzj790eOPOOTp0PlPTj934uXXfX/b0PnYuSMOmrLkmgtnPBZ7XVvz8xc8PnqXA47eM3T9DQmkoWu/NBf7DcR+w7HP0zQ/NDS0T9OMnxMgQIAAgRoFBNIad8UzESBAgECQgEAaxNQ3QwJp+a2KjSttx5vY9csLpj2BQJrml3q1QJoqOGKEQJpuaAUCBAgQKCMgkJZxd1cCBAgQyCAgkGZArGgJgbT8ZgikZfdAIC3rL5Cm+wuk6YZWIECAAIEyAgJpGXd3JUCAAIEMAgJpBsSKlhBIy2+GQFp2DwTSsv4Cabq/QJpuaAUCBAgQKCMgkJZxd1cCBAgQyCAgkGZArGgJgbT8ZgikZfdAIC3rL5Cm+wuk6YZWIECAAIEyAgJpGXd3JUCAAIEMAgJpBsSKlhBIy2+GQFp2DwTSsv4Cabq/QJpuaAUCBAgQKCMgkJZxd1cCBAgQyCAgkGZArGgJgbT8ZgikZfdAIC3rL5Cm+wuk6YZWIECAAIEyAgJpGXd3JUCAAIEMAgJpBsSKlhBIy2+GQFp2DwTSsv4Cabq/QJpuaAUCBAgQKCMgkJZxd1cCBAgQyCAgkGZArGgJgbT8ZgikZfdAIC3rL5Cm+wuk6YZWIECAAIEyAgJpGXd3JUCAAIEMAgJpBsSKlhBIy2+GQFp2DwTSsv4Cabq/QJpuaAUCBAgQKCMgkJZxd1cCBAgQyCAgkGZArGgJgbT8ZgikZfdAIC3rL5Cm+wuk6YZWIECAAIEyAgJpGXd3JUCAAIEMAgJpBsSKlhBIy2+GQFp2DwTSsv4Cabq/QJpuaAUCBAgQKCMgkJZxd1cCBAgQyCCQO5AO7fr+d2R4LEv8v8BVF5w5/+MH778sFCQ2kIau+9LcsYd95Ml/P+eMhaHXXXrtDVud8MXzJoXOx87tOHG7FY/cfNUDodc9seTpkRP2O/StofNr52oLnjHP3ovZ2G8+1rMX71DTPaaff8mEmbOu3D70mY44aMqSay6c8Vjo/NWzfzT+yFPP2jl0fo9dJj1//42X/yp0PjaQhq77p3OxZyj2jMY+U+zzNK0vkDYJ+TkBAgQI1CogkNa6M56LAAECBBoFBNJGoqIDAun6+QXSosfz/24eG59yx6TyAnmfQCBt9ow9Q7FntPkJ1p2IfZ6m9QXSJiE/J0CAAIFaBQTSWnfGcxEgQIBAo4BA2khUdEAgFUiLHsCAm8fGp9wxKeAR+2pEIG3ertgzFHtGm59AII01Mk+AAAEC3RAQSLuxz96SAAECAykgkNa9rQKpQFr3CfUbpLn3RyBtFhVIm41MECBAgACBEgICaQl19yRAgACBLAICaRbG1hYRSAXS1g5XpoVjfzsvNm5lesy+WUYgbd6q2DMUe0abn2DdidjnaVrfn9g3Cfk5AQIECNQqIJDWujOeiwABAgQaBQTSRqKiAwKpQFr0AAbcPDY+5Y5JAY/YVyMCafN2xZ6h2DPa/AQCaayReQIECBDohoBA2o199pYECBAYSAGBtO5tFUgF0rpPqD+xz70/AmmzqEDabGSCAAECBAiUEBBIS6i7JwECBAhkERBIszC2tohAKpC2drgyLRz723mxcSvTY/bNMgJp81bFnqHYM9r8BOtOxD5P0/r+xL5JyM8JECBAoFYBgbTWnfFcBAgQINAoIJA2EhUdEEgF0qIHMODmsfEpd0wKeMS+GhFIm7cr9gzFntHmJxBIY43MEyBAgEA3BATSbuyztyRAgMBACgikdW+rQCqQ1n1C/Yl97v0RSJtFBdJmIxMECBAgQKCEgEBaQt09CRAgQCCLgECahbG1RQRSgbS1w5Vp4djfzouNW5kes2+WEUibtyr2DMWe0eYnWHci9nma1vcn9k1Cfk6AAAECtQoIpLXujOciQIAAgUYBgbSRqOiAQCqQFj2AATePjU+5Y1LAI/bViEDavF2xZyj2jDY/gUAaa2SeAAECBLohIJB2Y5+9JQECBAZSoHQgjf1/dPt9E/aceuxuc+Y9Oib0Pfo9kIa+50tzN956x7hDTpo+OfS6HSdut+KRm696IHR+EOZiY0/sNxa7fr+b3nDxOXOnTtn32dD3mHritEmzb7tzq9D5s085buEXTj7mydD5tgNp6HNs6Nz8BY+P3uWAo/cMvX70qJHDK+fcck/o/IbMxZ7p2G9mQ55pfdf4DdLcotYjQIAAgV4JCKS9knYfAgQIEMguIJBmJ13vggLp+r0F0ubz2HbsiV2/+YnrnhBI8+6PQJruKZCmG1qBAAECBMoICKRl3N2VAAECBDIICKQZECOWEEgF0ojj8qqjsQEz9rfhYtdPfZ/S1wukeXdAIE33FEjTDa1AgAABAmUEBNIy7u5KgAABAhkEBNIMiBFLCKQCacRxEUhTsQKuF0gDkCJGBNIIrNcYFUjTDa1AgAABAmUEBNIy7u5KgAABAhkEBNIMiBFLCKQCacRxEUhTsQKuF0gDkCJGBNIILIE0HcsKBAgQIFCVgEBa1XZ4GAIECBCIERBIY7TSZwVSgTT1FMX+Cbw/sV+/uECaeiLXvV4gTff0G6TphlYgQIAAgTICAmkZd3clQIAAgQwCAmkGxIglBFKBNOK4vOqoQJoquO71AmleT4E03VMgTTe0AgECBAiUERBIy7i7KwECBAhkEBBIMyBGLCGQCqQRx0UgTcUKuF4gDUCKGBFII7BeY1QgTTe0AgECBAiUERBIy7i7KwECBAhkEBBIMyBGLCGQCqQRx0UgTcUKuF4gDUCKGBFII7AE0nQsKxAgQIBAVQICaVXb4WEIECBAIEZAII3RSp8VSAXS1FPkT+xTBde9XiDN6ymQpnv6DdJ0QysQIECAQBkBgbSMu7sSIECAQAYBgTQDYsQSAqlAGnFcXnVUIE0VFEjzCq67mkCariuQphtagQABAgTKCAikZdzdlQABAgQyCAikGRAjlhBIBdKI4yKQpmIFXO83SAOQIkYE0gis1xgVSNMNrUCAAAECZQQE0jLu7kqAAAECGQT6LZCOeduBb8vw2tmW+OUNlz2408TtXwhdsLZA+rljDv/dmZ899onQ599kk9EvbrbJ6OHQ+di5VatXDz3/xxUbhV43Z96jmxz4qdMnh85vMXbMmkX/c939ofMbMhd7Rp//xU2/iLnP0j88t3HM/BavG7smZj52/S3feXDUN/nMz2ZHvW/Ms2/I7CEnTd/xngfnjgm99rx/OHnBkVM/uCx0/rSZF2139fdveX3o/KpVqzda+x2Ezo/ceOPh0aNHvRg63/bc8IvDQ8tXrgz+hkePGjm8cs4t98Q8V+w39sflK6K+meGHb7875nlyzwqkuUWtR4AAAQK9Egj+P2B69UDuQ4AAAQIEQgX6LZDG/nlxqMOGzs374bfv3/lNb+zbQDrthKMWnXPaiYs39P1LX3fvg/M23fvQT+8e+hzjx41dvfTns+8Lnd+QudgzWjrGbMg7/uk1/f6+7z78pMk/+eVD40IdZp19+qPHH3HI06Hzn5x+7sTLr/v+tqHzXZvbkEAae+ZiTUt/kwJp7I6ZJ0CAAIFaBATSWnbCcxAgQIBAtIBAGk22zgUCaZpf6tUCaapg+vWxsap0fHr5Gwuk6WcgZQWB9JV6AmnKiXItAQIECJQUEEhL6rs3AQIECCQJCKRJfCME0jS/1KsF0lTB9OsF0vUb+g3S9fsIpAJp+v8KWYEAAQIEahEQSGvZCc9BgAABAtECAmk02ToXCKRpfqlXC6SpgunXC6QCacopEkgF0pTz41oCBAgQqEtAIK1rPzwNAQIECEQICKQRWK8yKpCm+aVeLZCmCqZfL5AKpCmnSCAVSFPOj2sJECBAoC4BgbSu/fA0BAgQIBAhIJBGYAmkaVgtXC2QtoAauaRAKpBGHpl1xgVSgTTl/LiWAAECBOoSEEjr2g9PQ4AAAQIRAgJpBJZAmobVwtUCaQuokUsKpAJp5JERSBvA/CNNKSfKtQQIECBQUkAgLanv3gQIECCQJCCQJvH5R5rS+JKvFkiTCZMXEEgF0pRD5DdIX6knkKacKNcSIECAQEkBgbSkvnsTIECAQJKAQJrEJ5Cm8SVfLZAmEyYvIJAKpCmHSCAVSFPOj2sJECBAoC4BgbSu/fA0BAgQIBAhIJBGYL3KqH+kKc0v9WqBNFUw/XqBVCBNOUUCqUCacn5cS4AAAQJ1CQikde2HpyFAgACBCAGBNAJLIE3DauFqgbQF1MglBVKBNPLIrDMukAqkKefHtQQIECBQl4BAWtd+eBoCBAgQiBAQSCOwBjCQjh83ZvX4sWPWpCm89tUffM8+yy4754yFba2/8oVVQ/MWPD46dP2lf3hu46NP/dKOofMbMrfgd09uEnPdm/5s25Ux87Gzj932nTkx1+zwgcP3iJlv+33vvv4bD2295fjgM/qXR//dLgsWLQ7egy+d8qnH37HnrstD3/nsr18x4a5fPDAudP7Yww566vCPTFkaOv+vV/zHNpdee+MbQucPet+7nvmXMz6zKHT+pv/+6bjTz71oh9D5tueGhoZGTJywTdQ3EHvmYt9h+OHb7469Jue8/wZpTk1rESBAgEAvBQTSXmq7FwECBAhkFRBI0zj7/U/s096++eqDP/Cep2+8ZOajzZO9mXhiydMjJ+x36Ft7c7c67hIbe2J/I7Ttt1z84+vve8PWW60Ovc9OHzpy918v/O2mofM3XHzO3KlT9n02dH7qidMmzb7tzq1C588+5biFXzj5mCdD56eff8mEmbOu3D50/oiDpiy55sIZj4XOXz37R+OPPPWsnUPnuzgX+83kNhJIc4tajwABAgR6JSCQ9krafQgQIEAgu4BAmkYqkK7fTyBNO185ro6NPQLp+tUF0hynsu41Yr+Z3G8jkOYWtR4BAgQI9EpAIO2VtPsQIECAQHYBgTSNVCAVSNNOUPtXx8YegVQgbf9U1n2H2G8m99sIpLlFrUeAAAECvRIQSHsl7T4ECBAgkF1AIE0jFUgF0rQT1P7VsbFHIBVI2z+Vdd8h9pvJ/TYCaW5R6xEgQIBArwQE0l5Juw8BAgQIZBcQSNNIBVKBNO0EtX91bOwRSAXS9k9l3XeI/WZyv41AmlvUegQIECDQKwGBtFfS7kOAAAEC2QUE0jRSgVQgTTtB7V8dG3sEUoG0/VNZ9x1iv5ncbyOQ5ha1HgECBAj0SkAg7ZW0+xAgQIBAdgGBNI1UIBVI005Q+1fHxh6BVCBt/1TWfYfYbyb32wikuUWtR4AAAQK9EhBIeyXtPgQIECCQXUAgTSMVSAXStBPU/tWxsUcgFUjbP5V13yH2m8n9NgJpblHrESBAgECvBATSXkm7DwECBAhkFxBI00gFUoE07QS1f3Vs7BFIBdL2T2Xdd4j9ZnK/jUCaW9R6BAgQINArAYG0V9LuQ4AAAQLZBQTSNFKBVCBNO0HtXx0bewRSgbT9U1n3HWK/mdxvI5DmFrUeAQIECPRKQCDtlbT7ECBAgEB2AYE0jVQgFUjTTlD7V8fGHoFUIG3/VNZ9h9hvJvfbCKS5Ra1HgAABAr0SEEh7Je0+BAgQIJBdQCBNIxVI1++3xevGrp70xu1WhCrvteuOf7x85vSFofOxc6tWrR669af3jom57sDjTt81Zj529qbLzns45prY53n7WyY/F7P+zNNPWBQz3/bslL94+/OjRo0cDr3PHffM2fy55cs3Cp3fZ/ddl2+1xevWhM5PPXHapNm33blV6PzZpxy38AsnH/Nk6Pz08y+ZMHPWlduHzh9x0JQl11w447HQ+aeeWbrxvQ/O2yx0vu25VS+sGpp60vTJbd4n9hubdt6sYP+1z33P9ZdGfcNN7yqQNgn5OQECBAjUKiCQ1roznosAAQIEGgUE0kai9Q4IpGl+L7/6XXu9+dm7vnPx3Lyrpq3W9m9Uxv62Wm3Pk6bbf1f3eyCtTXz5yheGNt/rgL3bfK62v7HY9ZveVSBtEvJzAgQIEKhVQCCtdWc8FwECBAg0CgikjUQCaRpR1NUCaTOXQNps1OaEQJpXVyB9padAmveMWY0AAQIEeicgkPbO2p0IECBAILOAQJoG6jdI0/xefrVA2uwpkDYbtTkhkObVFUgF0rwnymoECBAgUFJAIC2p794ECBAgkCQgkCbxjRBI0/wE0hEjYv88VyDNe+ZiVxNIY8XWPyzrECcAAA06SURBVC+QCqR5T5TVCBAgQKCkgEBaUt+9CRAgQCBJQCBN4hNI0/hecbXfIG0GFUibjdqcEEjz6gqkAmneE2U1AgQIECgpIJCW1HdvAgQIEEgSEEiT+ATSND6BdITfIM18hFpfTiDNSyyQCqR5T5TVCBAgQKCkgEBaUt+9CRAgQCBJQCBN4hNI0/gEUoE08wlqfzmBNK+xQCqQ5j1RViNAgACBkgICaUl99yZAgACBJAGBNIlPIE3jE0gF0swnqP3lBNK8xgKpQJr3RFmNAAECBEoKCKQl9d2bAAECBJIEBNIkPoE0jU8gFUgzn6D2lxNI8xoLpAJp3hNlNQIECBAoKSCQltR3bwIECBBIEhBIk/gE0jQ+gVQgzXyC2l9OIM1rLJAKpHlPlNUIECBAoKSAQFpS370JECBAIElAIE3iE0jT+ARSgTTzCWp/OYE0r7FAKpDmPVFWI0CAAIGSAgJpSX33JkCAAIEkgX4LpN/8z5u2SHrhzBcf9uH3/WHs5pu9GLrsnlOP3W3OvEfHhM5fdcGZ8z9+8P7LQuc/9rkZO1z7g1u3Dp3/q/3f+/RhB77vmdD52bfdOT5m/dB1X5p7115vfvau71w8N/S6RxYsGv2ZGRdMDJ0fN2bzNd/92tm/CZ1fOze06/vfETN/xbn/+EjM/Le+91+vj5n/xEc//PuY+WPO+MpOMfMH7LfP0pj5tmevvfCs32zxurFrQu/zyekzJy564qnRofNf/vzxv33nnrstD52/7Sf3jlnwuydHhc7vs8fk5W/ZedLK0Pnp518yYeasK7cPnT/ioClLrrlwxmOh87Fzc+Y/usmpX/n6G2OvC50fHh4ecfMdd0f973rsN/Y3f31g1JmO/eaHH7797tD3DZkbGhraJ2TODAECBAgQqE1AIK1tRzwPAQIECAQL9FsgDX6xSgdrC6TTTjhq0Tmnnbg4lOufL7pi2y9+9bLgIBm67ktzsYH03gfnbbr3oZ/ePfQ+48eNXb3057PvC51fO9d2LKlt/RibXswu/vH1971h661Wh95rpw8dufuvF/5209D5Gy4+Z+7UKfs+Gzrf9lxtgfT2n9035gOf+Pvd2n7vmPVzB8mX37vtb7LpXQXSJiE/J0CAAIFaBQTSWnfGcxEgQIBAo4BA2kiUdUAgXT+nQNp83GLjUGzsaX6C3k4IpOv3bvs3SAXS5vMe+002rSiQNgn5OQECBAjUKiCQ1roznosAAQIEGgUE0kairAMCqUD6coHYgBkbY2LXz3rgMywmkAqkLxeI/QZij2HsN5P7eQTS2B0zT4AAAQK1CAikteyE5yBAgACBaAGBNJos6QKBVCAVSOM+IYFUIBVI474Z0wQIECBAoJSAQFpK3n0JECBAIFlAIE0mjFpAIBVIBdKoT2aEQCqQCqRx34xpAgQIECBQSkAgLSXvvgQIECCQLCCQJhNGLSCQCqQCadQnI5A2cPlvkMadp5Bpf2IfomSGAAECBAi8UkAgdSoIECBAoG8FBNLebp1AKpAKpHHfnN8gXb+XQBp3nkKmBdIQJTMECBAgQEAgdQYIECBAYIAEBNLebqZAKpAKpHHfnEAqkL5cIPc/itTrb7LpC/CPNDUJ+TkBAgQI1CrgN0hr3RnPRYAAAQKNAgJpI1HWAYFUIO11jIn9bbisBz7DYgKpQCqQZviQLEGAAAECBHogIJD2ANktCBAgQKAdAYG0HdfXWlUgFUgF0rhvTiAVSAXSuG/GNAECBAgQKCUgkJaSd18CBAgQSBYQSJMJoxYQSAVSgTTqk/GPNDVw+W+Qxp2nkOnY37rO/Sf//sQ+ZJfMECBAgECNAgJpjbvimQgQIEAgSKB0IP3ERw94KuhBB2Ro9u13bfnMsmdHhr7OVRecOf/jB++/LHR+9q13jJsz/zebhs4vfur3o5Y8syz4eR545LHN7n1g7tjQ9WPnttlqy1UHvnefpaHXjR41anjypIkrQufXrFkz9NAjjwX7rF13j8k7Lg9df+3cGccfFXWmY2NM7Dfzre/9cJuY5595+okLYuZjZ6edd8mbYq5p+zdI93/P3ku32+b1q2Keqc3Zrbccv3pCxPPssfOfrzh4yr7Phj7TT+9/aLOvffO7wWdi0002eXHnHbZfGbr+M8ue3fjcS6/cPnR+4403Gv7y549fGDq/dm7O3F9vFjMfOxv7zQikscLmCRAgQGBQBQTSQd1Z70WAAIEOCJQOpB0gTnrF2EAae7PPfumr2//bt6+bEHtdLfM7TtxuxSM3X/VA6PM8seTpkRP2O/StofNr53LHj5ffOzaQxjz7hszW9r5tB9INMWrzmr89+rDFX/+nUxa1dY+rZ/9o/JGnnrVz6Pp77DLp+ftvvPxXofPzFzw+epcDjt4zdH70qJHDK+fcck/o/Nq5Qf9m/AZpzGkwS4AAAQI1CQikNe2GZyFAgACBKAGBNIqr58MC6frJBdL8R1IgzW8as6JA2qwlkDYbmSBAgAABAiUEBNIS6u5JgAABAlkEBNIsjK0tIpAKpK0drtdYWCDttfi69xNIm/0F0mYjEwQIECBAoISAQFpC3T0JECBAIIuAQJqFsbVFBFKBtLXDJZD2mjbofgJpM5NA2mxkggABAgQIlBAQSEuouycBAgQIZBEQSLMwtraIQCqQtna4BNJe0wbdTyBtZhJIm41MECBAgACBEgICaQl19yRAgACBLAICaRbG1hYRSAXS1g6XQNpr2qD7CaTNTAJps5EJAgQIECBQQkAgLaHungQIECCQRUAgzcLY2iICqUDa2uESSHtNG3Q/gbSZSSBtNjJBgAABAgRKCAikJdTdkwABAgSyCAikWRhbW0QgFUhbO1wCaa9pg+4nkDYzCaTNRiYIECBAgEAJAYG0hLp7EiBAgEAWAYE0C2NriwikAmlrh0sg7TVt0P0E0mYmgbTZyAQBAgQIECghIJCWUHdPAgQIEMgiIJBmYWxtEYFUIG3tcAmkvaYNup9A2swkkDYbmSBAgAABAiUEBNIS6u5JgAABAlkEBNIsjK0tIpAKpK0dLoG017RB9xNIm5kE0mYjEwQIECBAoISAQFpC3T0JECBAIIuAQJqFsbVFBFKBtLXDJZD2mjbofgJpM5NA2mxkggABAgQIlBAQSEuouycBAgQIZBHIHUizPJRFCBAgQIBARwWGhob26eire20CBAgQ6HMBgbTPN9DjEyBAoMsCAmmXd9+7EyBAgEBtAgJpbTvieQgQIEAgVEAgDZUyR4AAAQLVCQik1W2JByJAgACBDgsIpB3efK9OgACBPhcQSPt8Az0+AQIEuiwgkHZ59707AQIECNQmIJDWtiOehwABAgRCBQTSUClzBAgQIFCdgEBa3ZZ4IAIECBDosIBA2uHN9+oECBDocwGBtM830OMTIECgywICaZd337sTIECAQG0CAmltO+J5CBAgQCBUQCANlTJHgAABAtUJCKTVbYkHIkCAAIEOCwikHd58r06AAIE+FxBI+3wDPT4BAgS6LCCQdnn3vTsBAgQI1CYgkNa2I56HAAECBEIFBNJQKXMECBAgUJ2AQFrdlnggAgQIEOiwgEDa4c336gQIEOhzAYG0zzfQ4xMgQKDLAgJpl3ffuxMgQIBAbQICaW074nkIECBAIFRAIA2VMkeAAAEC1QkIpNVtiQciQIAAgQ4LCKQd3nyvToAAgT4XEEj7fAM9PgECBLosIJB2efe9OwECBAjUJiCQ1rYjnocAAQIEQgUE0lApcwQIECBQnYBAWt2WeCACBAgQ6LCAQNrhzffqBAgQ6HMBgbTPN9DjEyBAoMsCAmmXd9+7EyBAgEBtAgJpbTvieQgQIEAgVEAgDZUyR4AAAQLVCQik1W2JByJAgACBDgsIpB3efK9OgACBPhcQSPt8Az0+AQIEuiwgkHZ59707AQIECNQmIJDWtiOehwABAgRCBQTSUClzBAgQIFCdgEBa3ZZ4IAIECBDosIBA2uHN9+oECBDocwGBtM830OMTIECgywICaZd337sTIECAQG0CAmltO+J5CBAgQCBUQCANlTJHgAABAtUJCKTVbYkHIkCAAIEOCwikHd58r06AAIE+FxBI+3wDPT4BAgS6LDA8PHxCl9/fuxMgQIAAgZoEhoaGZtX0PJ6FAAECBAiECgikoVLmCBAgQIAAAQIECBAgQIAAAQIECBAYOAGBdOC21AsRIECAAAECBAgQIECAAAECBAgQIBAqIJCGSpkjQIAAAQIECBAgQIAAAQIECBAgQGDgBATSgdtSL0SAAAECBAgQIECAAAECBAgQIECAQKiAQBoqZY4AAQIECBAgQIAAAQIECBAgQIAAgYETEEgHbku9EAECBAgQIECAAAECBAgQIECAAAECoQICaaiUOQIECBAgQIAAAQIECBAgQIAAAQIEBk5AIB24LfVCBAgQIECAAAECBAgQIECAAAECBAiECgikoVLmCBAgQIAAAQIECBAgQIAAAQIECBAYOAGBdOC21AsRIECAAAECBAgQIECAAAECBAgQIBAq8L8NZLEixDz5HgAAAABJRU5ErkJggg==">
            <a:extLst>
              <a:ext uri="{FF2B5EF4-FFF2-40B4-BE49-F238E27FC236}">
                <a16:creationId xmlns:a16="http://schemas.microsoft.com/office/drawing/2014/main" id="{1F4F9C4D-2AD0-40B9-91B8-B053C1B7D4D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0" name="Immagine 9" descr="Immagine che contiene disegnando&#10;&#10;Descrizione generata automaticamente">
            <a:extLst>
              <a:ext uri="{FF2B5EF4-FFF2-40B4-BE49-F238E27FC236}">
                <a16:creationId xmlns:a16="http://schemas.microsoft.com/office/drawing/2014/main" id="{7F4BEB83-FC26-43EF-96F7-7742B75D5B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3504" y="1306438"/>
            <a:ext cx="3810000" cy="3810000"/>
          </a:xfrm>
          <a:prstGeom prst="rect">
            <a:avLst/>
          </a:prstGeom>
        </p:spPr>
      </p:pic>
    </p:spTree>
    <p:extLst>
      <p:ext uri="{BB962C8B-B14F-4D97-AF65-F5344CB8AC3E}">
        <p14:creationId xmlns:p14="http://schemas.microsoft.com/office/powerpoint/2010/main" val="2199690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8548D6-C869-4ED0-90EE-2539B08C3AA3}"/>
              </a:ext>
            </a:extLst>
          </p:cNvPr>
          <p:cNvSpPr>
            <a:spLocks noGrp="1"/>
          </p:cNvSpPr>
          <p:nvPr>
            <p:ph type="title"/>
          </p:nvPr>
        </p:nvSpPr>
        <p:spPr/>
        <p:txBody>
          <a:bodyPr/>
          <a:lstStyle/>
          <a:p>
            <a:r>
              <a:rPr lang="it-IT"/>
              <a:t>Are </a:t>
            </a:r>
            <a:r>
              <a:rPr lang="it-IT" err="1"/>
              <a:t>you</a:t>
            </a:r>
            <a:r>
              <a:rPr lang="it-IT"/>
              <a:t> ready to collaborate?</a:t>
            </a:r>
          </a:p>
        </p:txBody>
      </p:sp>
      <p:sp>
        <p:nvSpPr>
          <p:cNvPr id="3" name="Segnaposto testo 2">
            <a:extLst>
              <a:ext uri="{FF2B5EF4-FFF2-40B4-BE49-F238E27FC236}">
                <a16:creationId xmlns:a16="http://schemas.microsoft.com/office/drawing/2014/main" id="{5AF56F01-0296-487D-81EE-DD3F90D92E39}"/>
              </a:ext>
            </a:extLst>
          </p:cNvPr>
          <p:cNvSpPr>
            <a:spLocks noGrp="1"/>
          </p:cNvSpPr>
          <p:nvPr>
            <p:ph type="body" sz="quarter" idx="10"/>
          </p:nvPr>
        </p:nvSpPr>
        <p:spPr/>
        <p:txBody>
          <a:bodyPr anchor="ctr"/>
          <a:lstStyle/>
          <a:p>
            <a:pPr algn="ctr"/>
            <a:r>
              <a:rPr lang="it-IT"/>
              <a:t>Community</a:t>
            </a:r>
          </a:p>
          <a:p>
            <a:pPr algn="ctr"/>
            <a:r>
              <a:rPr lang="it-IT"/>
              <a:t>Staff</a:t>
            </a:r>
          </a:p>
        </p:txBody>
      </p:sp>
      <p:sp>
        <p:nvSpPr>
          <p:cNvPr id="4" name="Segnaposto testo 3">
            <a:extLst>
              <a:ext uri="{FF2B5EF4-FFF2-40B4-BE49-F238E27FC236}">
                <a16:creationId xmlns:a16="http://schemas.microsoft.com/office/drawing/2014/main" id="{9028EA4A-8906-46D7-A656-D4B1D3165C1A}"/>
              </a:ext>
            </a:extLst>
          </p:cNvPr>
          <p:cNvSpPr>
            <a:spLocks noGrp="1"/>
          </p:cNvSpPr>
          <p:nvPr>
            <p:ph type="body" sz="quarter" idx="11"/>
          </p:nvPr>
        </p:nvSpPr>
        <p:spPr/>
        <p:txBody>
          <a:bodyPr anchor="ctr"/>
          <a:lstStyle/>
          <a:p>
            <a:pPr algn="ctr"/>
            <a:r>
              <a:rPr lang="it-IT"/>
              <a:t>Tech</a:t>
            </a:r>
          </a:p>
          <a:p>
            <a:pPr algn="ctr"/>
            <a:r>
              <a:rPr lang="it-IT"/>
              <a:t>Writer</a:t>
            </a:r>
          </a:p>
        </p:txBody>
      </p:sp>
      <p:sp>
        <p:nvSpPr>
          <p:cNvPr id="5" name="Segnaposto testo 4">
            <a:extLst>
              <a:ext uri="{FF2B5EF4-FFF2-40B4-BE49-F238E27FC236}">
                <a16:creationId xmlns:a16="http://schemas.microsoft.com/office/drawing/2014/main" id="{57BE592F-8C42-4676-AD09-C409961AEF00}"/>
              </a:ext>
            </a:extLst>
          </p:cNvPr>
          <p:cNvSpPr>
            <a:spLocks noGrp="1"/>
          </p:cNvSpPr>
          <p:nvPr>
            <p:ph type="body" sz="quarter" idx="12"/>
          </p:nvPr>
        </p:nvSpPr>
        <p:spPr/>
        <p:txBody>
          <a:bodyPr anchor="ctr"/>
          <a:lstStyle/>
          <a:p>
            <a:pPr algn="ctr"/>
            <a:r>
              <a:rPr lang="it-IT"/>
              <a:t>Tech</a:t>
            </a:r>
          </a:p>
          <a:p>
            <a:pPr algn="ctr"/>
            <a:r>
              <a:rPr lang="it-IT"/>
              <a:t>Speaker</a:t>
            </a:r>
          </a:p>
        </p:txBody>
      </p:sp>
    </p:spTree>
    <p:extLst>
      <p:ext uri="{BB962C8B-B14F-4D97-AF65-F5344CB8AC3E}">
        <p14:creationId xmlns:p14="http://schemas.microsoft.com/office/powerpoint/2010/main" val="41556735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bg/>
                                          </p:spTgt>
                                        </p:tgtEl>
                                        <p:attrNameLst>
                                          <p:attrName>style.visibility</p:attrName>
                                        </p:attrNameLst>
                                      </p:cBhvr>
                                      <p:to>
                                        <p:strVal val="visible"/>
                                      </p:to>
                                    </p:set>
                                    <p:animEffect transition="in" filter="fade">
                                      <p:cBhvr>
                                        <p:cTn id="20" dur="500"/>
                                        <p:tgtEl>
                                          <p:spTgt spid="4">
                                            <p:bg/>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500"/>
                                        <p:tgtEl>
                                          <p:spTgt spid="4">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bg/>
                                          </p:spTgt>
                                        </p:tgtEl>
                                        <p:attrNameLst>
                                          <p:attrName>style.visibility</p:attrName>
                                        </p:attrNameLst>
                                      </p:cBhvr>
                                      <p:to>
                                        <p:strVal val="visible"/>
                                      </p:to>
                                    </p:set>
                                    <p:animEffect transition="in" filter="fade">
                                      <p:cBhvr>
                                        <p:cTn id="33" dur="500"/>
                                        <p:tgtEl>
                                          <p:spTgt spid="5">
                                            <p:bg/>
                                          </p:spTgt>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Effect transition="in" filter="fade">
                                      <p:cBhvr>
                                        <p:cTn id="37" dur="500"/>
                                        <p:tgtEl>
                                          <p:spTgt spid="5">
                                            <p:txEl>
                                              <p:pRg st="0" end="0"/>
                                            </p:txEl>
                                          </p:spTgt>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5">
                                            <p:txEl>
                                              <p:pRg st="1" end="1"/>
                                            </p:txEl>
                                          </p:spTgt>
                                        </p:tgtEl>
                                        <p:attrNameLst>
                                          <p:attrName>style.visibility</p:attrName>
                                        </p:attrNameLst>
                                      </p:cBhvr>
                                      <p:to>
                                        <p:strVal val="visible"/>
                                      </p:to>
                                    </p:set>
                                    <p:animEffect transition="in" filter="fade">
                                      <p:cBhvr>
                                        <p:cTn id="4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uiExpand="1" build="p" animBg="1"/>
      <p:bldP spid="5" grpId="0" uiExpand="1"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a:xfrm>
            <a:off x="334434" y="2060849"/>
            <a:ext cx="11523133" cy="2450428"/>
          </a:xfrm>
        </p:spPr>
        <p:txBody>
          <a:bodyPr rtlCol="0" anchor="ctr">
            <a:normAutofit/>
          </a:bodyPr>
          <a:lstStyle/>
          <a:p>
            <a:pPr algn="ctr" eaLnBrk="1" fontAlgn="auto" hangingPunct="1">
              <a:spcAft>
                <a:spcPts val="0"/>
              </a:spcAft>
              <a:defRPr/>
            </a:pPr>
            <a:r>
              <a:rPr lang="it-IT" sz="5400" b="1">
                <a:solidFill>
                  <a:srgbClr val="009ACF"/>
                </a:solidFill>
                <a:effectLst>
                  <a:outerShdw blurRad="38100" dist="38100" dir="2700000" algn="tl">
                    <a:srgbClr val="000000">
                      <a:alpha val="43137"/>
                    </a:srgbClr>
                  </a:outerShdw>
                </a:effectLst>
                <a:ea typeface="+mj-ea"/>
              </a:rPr>
              <a:t>Grazie a Tutti!</a:t>
            </a:r>
          </a:p>
        </p:txBody>
      </p:sp>
      <p:sp>
        <p:nvSpPr>
          <p:cNvPr id="4" name="Footer Placeholder 3"/>
          <p:cNvSpPr>
            <a:spLocks noGrp="1"/>
          </p:cNvSpPr>
          <p:nvPr>
            <p:ph type="ftr"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200" b="0" i="0" u="none" strike="noStrike" kern="1200" cap="none" spc="0" normalizeH="0" baseline="0" noProof="0">
              <a:ln>
                <a:noFill/>
              </a:ln>
              <a:solidFill>
                <a:srgbClr val="0078D7"/>
              </a:solidFill>
              <a:effectLst/>
              <a:uLnTx/>
              <a:uFillTx/>
              <a:latin typeface="Segoe UI"/>
              <a:ea typeface="+mn-ea"/>
              <a:cs typeface="+mn-cs"/>
            </a:endParaRPr>
          </a:p>
        </p:txBody>
      </p:sp>
      <p:pic>
        <p:nvPicPr>
          <p:cNvPr id="10" name="Immagin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6004" y="562120"/>
            <a:ext cx="1465860" cy="1465860"/>
          </a:xfrm>
          <a:prstGeom prst="rect">
            <a:avLst/>
          </a:prstGeom>
        </p:spPr>
      </p:pic>
      <p:sp>
        <p:nvSpPr>
          <p:cNvPr id="11" name="CasellaDiTesto 10"/>
          <p:cNvSpPr txBox="1"/>
          <p:nvPr/>
        </p:nvSpPr>
        <p:spPr>
          <a:xfrm>
            <a:off x="4871864" y="759817"/>
            <a:ext cx="3793026" cy="707886"/>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it-IT" sz="4000" b="1" i="0" u="none" strike="noStrike" kern="1200" cap="none" spc="0" normalizeH="0" baseline="0" noProof="0">
                <a:ln>
                  <a:noFill/>
                </a:ln>
                <a:solidFill>
                  <a:srgbClr val="009ACF"/>
                </a:solidFill>
                <a:effectLst>
                  <a:outerShdw blurRad="38100" dist="38100" dir="2700000" algn="tl">
                    <a:srgbClr val="000000">
                      <a:alpha val="43137"/>
                    </a:srgbClr>
                  </a:outerShdw>
                </a:effectLst>
                <a:uLnTx/>
                <a:uFillTx/>
                <a:latin typeface="Segoe UI"/>
                <a:ea typeface="+mn-ea"/>
                <a:cs typeface="Arial" panose="020B0604020202020204" pitchFamily="34" charset="0"/>
              </a:rPr>
              <a:t>DotNetCode.IT</a:t>
            </a:r>
            <a:endParaRPr kumimoji="0" lang="it-IT" sz="1800" b="1" i="0" u="none" strike="noStrike" kern="1200" cap="none" spc="0" normalizeH="0" baseline="0" noProof="0">
              <a:ln>
                <a:noFill/>
              </a:ln>
              <a:solidFill>
                <a:srgbClr val="009ACF"/>
              </a:solidFill>
              <a:effectLst>
                <a:outerShdw blurRad="38100" dist="38100" dir="2700000" algn="tl">
                  <a:srgbClr val="000000">
                    <a:alpha val="43137"/>
                  </a:srgbClr>
                </a:outerShdw>
              </a:effectLst>
              <a:uLnTx/>
              <a:uFillTx/>
              <a:latin typeface="Segoe UI"/>
              <a:ea typeface="+mn-ea"/>
              <a:cs typeface="Arial" panose="020B0604020202020204" pitchFamily="34" charset="0"/>
            </a:endParaRPr>
          </a:p>
        </p:txBody>
      </p:sp>
      <p:sp>
        <p:nvSpPr>
          <p:cNvPr id="12" name="CasellaDiTesto 11"/>
          <p:cNvSpPr txBox="1"/>
          <p:nvPr/>
        </p:nvSpPr>
        <p:spPr>
          <a:xfrm>
            <a:off x="5015333" y="1367481"/>
            <a:ext cx="3506088" cy="338554"/>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it-IT" sz="1600" b="1" i="0" u="none" strike="noStrike" kern="1200" cap="none" spc="0" normalizeH="0" baseline="0" noProof="0">
                <a:ln>
                  <a:noFill/>
                </a:ln>
                <a:solidFill>
                  <a:prstClr val="white">
                    <a:lumMod val="65000"/>
                  </a:prstClr>
                </a:solidFill>
                <a:effectLst>
                  <a:outerShdw blurRad="38100" dist="38100" dir="2700000" algn="tl">
                    <a:srgbClr val="000000">
                      <a:alpha val="43137"/>
                    </a:srgbClr>
                  </a:outerShdw>
                </a:effectLst>
                <a:uLnTx/>
                <a:uFillTx/>
                <a:latin typeface="Segoe UI"/>
                <a:ea typeface="+mn-ea"/>
                <a:cs typeface="Arial" panose="020B0604020202020204" pitchFamily="34" charset="0"/>
              </a:rPr>
              <a:t>Microsoft </a:t>
            </a:r>
            <a:r>
              <a:rPr kumimoji="0" lang="it-IT" sz="1600" b="1" i="0" u="none" strike="noStrike" kern="1200" cap="none" spc="0" normalizeH="0" baseline="0" noProof="0" err="1">
                <a:ln>
                  <a:noFill/>
                </a:ln>
                <a:solidFill>
                  <a:prstClr val="white">
                    <a:lumMod val="65000"/>
                  </a:prstClr>
                </a:solidFill>
                <a:effectLst>
                  <a:outerShdw blurRad="38100" dist="38100" dir="2700000" algn="tl">
                    <a:srgbClr val="000000">
                      <a:alpha val="43137"/>
                    </a:srgbClr>
                  </a:outerShdw>
                </a:effectLst>
                <a:uLnTx/>
                <a:uFillTx/>
                <a:latin typeface="Segoe UI"/>
                <a:ea typeface="+mn-ea"/>
                <a:cs typeface="Arial" panose="020B0604020202020204" pitchFamily="34" charset="0"/>
              </a:rPr>
              <a:t>.Net</a:t>
            </a:r>
            <a:r>
              <a:rPr kumimoji="0" lang="it-IT" sz="1600" b="1" i="0" u="none" strike="noStrike" kern="1200" cap="none" spc="0" normalizeH="0" baseline="0" noProof="0">
                <a:ln>
                  <a:noFill/>
                </a:ln>
                <a:solidFill>
                  <a:prstClr val="white">
                    <a:lumMod val="65000"/>
                  </a:prstClr>
                </a:solidFill>
                <a:effectLst>
                  <a:outerShdw blurRad="38100" dist="38100" dir="2700000" algn="tl">
                    <a:srgbClr val="000000">
                      <a:alpha val="43137"/>
                    </a:srgbClr>
                  </a:outerShdw>
                </a:effectLst>
                <a:uLnTx/>
                <a:uFillTx/>
                <a:latin typeface="Segoe UI"/>
                <a:ea typeface="+mn-ea"/>
                <a:cs typeface="Arial" panose="020B0604020202020204" pitchFamily="34" charset="0"/>
              </a:rPr>
              <a:t> </a:t>
            </a:r>
            <a:r>
              <a:rPr kumimoji="0" lang="it-IT" sz="1600" b="1" i="0" u="none" strike="noStrike" kern="1200" cap="none" spc="0" normalizeH="0" baseline="0" noProof="0" err="1">
                <a:ln>
                  <a:noFill/>
                </a:ln>
                <a:solidFill>
                  <a:prstClr val="white">
                    <a:lumMod val="65000"/>
                  </a:prstClr>
                </a:solidFill>
                <a:effectLst>
                  <a:outerShdw blurRad="38100" dist="38100" dir="2700000" algn="tl">
                    <a:srgbClr val="000000">
                      <a:alpha val="43137"/>
                    </a:srgbClr>
                  </a:outerShdw>
                </a:effectLst>
                <a:uLnTx/>
                <a:uFillTx/>
                <a:latin typeface="Segoe UI"/>
                <a:ea typeface="+mn-ea"/>
                <a:cs typeface="Arial" panose="020B0604020202020204" pitchFamily="34" charset="0"/>
              </a:rPr>
              <a:t>Coding</a:t>
            </a:r>
            <a:r>
              <a:rPr kumimoji="0" lang="it-IT" sz="1600" b="1" i="0" u="none" strike="noStrike" kern="1200" cap="none" spc="0" normalizeH="0" baseline="0" noProof="0">
                <a:ln>
                  <a:noFill/>
                </a:ln>
                <a:solidFill>
                  <a:prstClr val="white">
                    <a:lumMod val="65000"/>
                  </a:prstClr>
                </a:solidFill>
                <a:effectLst>
                  <a:outerShdw blurRad="38100" dist="38100" dir="2700000" algn="tl">
                    <a:srgbClr val="000000">
                      <a:alpha val="43137"/>
                    </a:srgbClr>
                  </a:outerShdw>
                </a:effectLst>
                <a:uLnTx/>
                <a:uFillTx/>
                <a:latin typeface="Segoe UI"/>
                <a:ea typeface="+mn-ea"/>
                <a:cs typeface="Arial" panose="020B0604020202020204" pitchFamily="34" charset="0"/>
              </a:rPr>
              <a:t> Community</a:t>
            </a:r>
            <a:endParaRPr kumimoji="0" lang="it-IT" sz="2800" b="1" i="0" u="none" strike="noStrike" kern="1200" cap="none" spc="0" normalizeH="0" baseline="0" noProof="0">
              <a:ln>
                <a:noFill/>
              </a:ln>
              <a:solidFill>
                <a:prstClr val="white">
                  <a:lumMod val="65000"/>
                </a:prstClr>
              </a:solidFill>
              <a:effectLst>
                <a:outerShdw blurRad="38100" dist="38100" dir="2700000" algn="tl">
                  <a:srgbClr val="000000">
                    <a:alpha val="43137"/>
                  </a:srgbClr>
                </a:outerShdw>
              </a:effectLst>
              <a:uLnTx/>
              <a:uFillTx/>
              <a:latin typeface="Segoe UI"/>
              <a:ea typeface="+mn-ea"/>
              <a:cs typeface="Arial" panose="020B0604020202020204" pitchFamily="34" charset="0"/>
            </a:endParaRPr>
          </a:p>
        </p:txBody>
      </p:sp>
      <p:pic>
        <p:nvPicPr>
          <p:cNvPr id="9" name="Picture 4" descr="Codemotion">
            <a:extLst>
              <a:ext uri="{FF2B5EF4-FFF2-40B4-BE49-F238E27FC236}">
                <a16:creationId xmlns:a16="http://schemas.microsoft.com/office/drawing/2014/main" id="{27656DAB-9577-4924-B1BF-1044DC8AC5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8682" y="4199053"/>
            <a:ext cx="4213047" cy="7421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LUISS Enlabs">
            <a:extLst>
              <a:ext uri="{FF2B5EF4-FFF2-40B4-BE49-F238E27FC236}">
                <a16:creationId xmlns:a16="http://schemas.microsoft.com/office/drawing/2014/main" id="{21657108-6863-4B5C-BA60-55061DD10A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6332" y="4191638"/>
            <a:ext cx="3738041" cy="7495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www.dotnetcode.it/wp-content/uploads/2018/01/jetbrain-300x300.png">
            <a:extLst>
              <a:ext uri="{FF2B5EF4-FFF2-40B4-BE49-F238E27FC236}">
                <a16:creationId xmlns:a16="http://schemas.microsoft.com/office/drawing/2014/main" id="{CCB23263-BAE6-47C2-A79B-EAB37214E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2615" y="4941168"/>
            <a:ext cx="1314822" cy="131482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http://www.dotnetcode.it/wp-content/uploads/2018/01/telerik-300x300.png">
            <a:extLst>
              <a:ext uri="{FF2B5EF4-FFF2-40B4-BE49-F238E27FC236}">
                <a16:creationId xmlns:a16="http://schemas.microsoft.com/office/drawing/2014/main" id="{2AB9466B-A597-4FB9-8395-7058243962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3432" y="4941168"/>
            <a:ext cx="1314822" cy="13148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www.dotnetcode.it/wp-content/uploads/2018/01/Everleap-300x300.png">
            <a:extLst>
              <a:ext uri="{FF2B5EF4-FFF2-40B4-BE49-F238E27FC236}">
                <a16:creationId xmlns:a16="http://schemas.microsoft.com/office/drawing/2014/main" id="{9F72440B-7258-4CEB-BF97-B1D4992A7C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35066" y="4941168"/>
            <a:ext cx="1314822" cy="1314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http://www.dotnetcode.it/wp-content/uploads/2018/01/dotnet_logo-300x300.png">
            <a:extLst>
              <a:ext uri="{FF2B5EF4-FFF2-40B4-BE49-F238E27FC236}">
                <a16:creationId xmlns:a16="http://schemas.microsoft.com/office/drawing/2014/main" id="{8EEB9E60-EB8F-447D-B293-6D4F12E688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1798" y="4941168"/>
            <a:ext cx="1314822" cy="131482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http://www.dotnetcode.it/wp-content/uploads/2018/01/aspose-300x300.png">
            <a:extLst>
              <a:ext uri="{FF2B5EF4-FFF2-40B4-BE49-F238E27FC236}">
                <a16:creationId xmlns:a16="http://schemas.microsoft.com/office/drawing/2014/main" id="{0D6F3CC6-6735-4C4F-B928-537FC4BED1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4249" y="4941168"/>
            <a:ext cx="1314822" cy="1314822"/>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3EEACC2B-CCDB-482D-8D3F-B5A4F0D4B87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85883" y="4991348"/>
            <a:ext cx="1314822" cy="1314822"/>
          </a:xfrm>
          <a:prstGeom prst="rect">
            <a:avLst/>
          </a:prstGeom>
        </p:spPr>
      </p:pic>
    </p:spTree>
    <p:extLst>
      <p:ext uri="{BB962C8B-B14F-4D97-AF65-F5344CB8AC3E}">
        <p14:creationId xmlns:p14="http://schemas.microsoft.com/office/powerpoint/2010/main" val="20233658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olo 17"/>
          <p:cNvSpPr>
            <a:spLocks noGrp="1"/>
          </p:cNvSpPr>
          <p:nvPr>
            <p:ph type="title"/>
          </p:nvPr>
        </p:nvSpPr>
        <p:spPr/>
        <p:txBody>
          <a:bodyPr/>
          <a:lstStyle/>
          <a:p>
            <a:r>
              <a:rPr lang="it-IT" err="1"/>
              <a:t>Follow</a:t>
            </a:r>
            <a:r>
              <a:rPr lang="it-IT"/>
              <a:t> US!</a:t>
            </a:r>
          </a:p>
        </p:txBody>
      </p:sp>
      <p:sp>
        <p:nvSpPr>
          <p:cNvPr id="3" name="Segnaposto piè di pagina 2"/>
          <p:cNvSpPr>
            <a:spLocks noGrp="1"/>
          </p:cNvSpPr>
          <p:nvPr>
            <p:ph type="ftr"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0078D7"/>
                </a:solidFill>
                <a:effectLst/>
                <a:uLnTx/>
                <a:uFillTx/>
                <a:latin typeface="Segoe UI"/>
                <a:ea typeface="+mn-ea"/>
                <a:cs typeface="+mn-cs"/>
              </a:rPr>
              <a:t>www.dotnetcode.it</a:t>
            </a:r>
          </a:p>
        </p:txBody>
      </p:sp>
      <p:sp>
        <p:nvSpPr>
          <p:cNvPr id="5" name="TextBox 7"/>
          <p:cNvSpPr txBox="1"/>
          <p:nvPr/>
        </p:nvSpPr>
        <p:spPr>
          <a:xfrm>
            <a:off x="4219667" y="1985064"/>
            <a:ext cx="6204006" cy="477054"/>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500" b="0" i="0" u="none" strike="noStrike" kern="1200" cap="none" spc="0" normalizeH="0" baseline="0" noProof="0">
                <a:ln>
                  <a:noFill/>
                </a:ln>
                <a:solidFill>
                  <a:srgbClr val="009ACF"/>
                </a:solidFill>
                <a:effectLst/>
                <a:uLnTx/>
                <a:uFillTx/>
                <a:latin typeface="Segoe UI" panose="020B0502040204020203" pitchFamily="34" charset="0"/>
                <a:ea typeface="+mn-ea"/>
                <a:cs typeface="Segoe UI" panose="020B0502040204020203" pitchFamily="34" charset="0"/>
              </a:rPr>
              <a:t>https://www.facebook.com/DotNetCode.IT</a:t>
            </a:r>
          </a:p>
        </p:txBody>
      </p:sp>
      <p:sp>
        <p:nvSpPr>
          <p:cNvPr id="6" name="Rectangle 8"/>
          <p:cNvSpPr/>
          <p:nvPr/>
        </p:nvSpPr>
        <p:spPr>
          <a:xfrm>
            <a:off x="4211729" y="3283639"/>
            <a:ext cx="5025478" cy="4770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500" b="0" i="0" u="none" strike="noStrike" kern="1200" cap="none" spc="0" normalizeH="0" baseline="0" noProof="0">
                <a:ln>
                  <a:noFill/>
                </a:ln>
                <a:solidFill>
                  <a:srgbClr val="009ACF"/>
                </a:solidFill>
                <a:effectLst/>
                <a:uLnTx/>
                <a:uFillTx/>
                <a:latin typeface="Segoe UI" panose="020B0502040204020203" pitchFamily="34" charset="0"/>
                <a:ea typeface="+mn-ea"/>
                <a:cs typeface="Segoe UI" panose="020B0502040204020203" pitchFamily="34" charset="0"/>
              </a:rPr>
              <a:t>https://twitter.com/DotNetCodeIT</a:t>
            </a:r>
          </a:p>
        </p:txBody>
      </p:sp>
      <p:sp>
        <p:nvSpPr>
          <p:cNvPr id="7" name="Rectangle 10"/>
          <p:cNvSpPr/>
          <p:nvPr/>
        </p:nvSpPr>
        <p:spPr>
          <a:xfrm>
            <a:off x="4211729" y="4582214"/>
            <a:ext cx="7123633" cy="477054"/>
          </a:xfrm>
          <a:prstGeom prst="rect">
            <a:avLst/>
          </a:prstGeom>
        </p:spPr>
        <p:txBody>
          <a:bodyPr wrap="squar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it-IT" sz="2500" b="0" i="0" u="none" strike="noStrike" kern="1200" cap="none" spc="0" normalizeH="0" baseline="0" noProof="0">
                <a:ln>
                  <a:noFill/>
                </a:ln>
                <a:solidFill>
                  <a:srgbClr val="009ACF"/>
                </a:solidFill>
                <a:effectLst/>
                <a:uLnTx/>
                <a:uFillTx/>
                <a:latin typeface="Segoe UI" panose="020B0502040204020203" pitchFamily="34" charset="0"/>
                <a:ea typeface="+mn-ea"/>
                <a:cs typeface="Segoe UI" panose="020B0502040204020203" pitchFamily="34" charset="0"/>
              </a:rPr>
              <a:t>https://plus.google.com/+DotnetcodeIt</a:t>
            </a:r>
          </a:p>
        </p:txBody>
      </p:sp>
      <p:pic>
        <p:nvPicPr>
          <p:cNvPr id="8"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442" y="4280589"/>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664" y="1700808"/>
            <a:ext cx="1062934" cy="1062934"/>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9337" y="2988371"/>
            <a:ext cx="1067589" cy="1067589"/>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8959" y="1486107"/>
            <a:ext cx="1474967" cy="1474967"/>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8959" y="2787823"/>
            <a:ext cx="1468683" cy="1468683"/>
          </a:xfrm>
          <a:prstGeom prst="rect">
            <a:avLst/>
          </a:prstGeom>
        </p:spPr>
      </p:pic>
      <p:pic>
        <p:nvPicPr>
          <p:cNvPr id="13" name="Immagin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0627" y="4107666"/>
            <a:ext cx="1425346" cy="1425346"/>
          </a:xfrm>
          <a:prstGeom prst="rect">
            <a:avLst/>
          </a:prstGeom>
        </p:spPr>
      </p:pic>
    </p:spTree>
    <p:extLst>
      <p:ext uri="{BB962C8B-B14F-4D97-AF65-F5344CB8AC3E}">
        <p14:creationId xmlns:p14="http://schemas.microsoft.com/office/powerpoint/2010/main" val="1375911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199456" y="188913"/>
            <a:ext cx="9793088" cy="706437"/>
          </a:xfrm>
        </p:spPr>
        <p:txBody>
          <a:bodyPr/>
          <a:lstStyle/>
          <a:p>
            <a:r>
              <a:rPr lang="it-IT"/>
              <a:t>Speaker</a:t>
            </a:r>
          </a:p>
        </p:txBody>
      </p:sp>
      <p:sp>
        <p:nvSpPr>
          <p:cNvPr id="4" name="Footer Placeholder 3"/>
          <p:cNvSpPr>
            <a:spLocks noGrp="1"/>
          </p:cNvSpPr>
          <p:nvPr>
            <p:ph type="ftr" sz="quarter" idx="14"/>
          </p:nvPr>
        </p:nvSpPr>
        <p:spPr/>
        <p:txBody>
          <a:bodyPr/>
          <a:lstStyle/>
          <a:p>
            <a:pPr>
              <a:defRPr/>
            </a:pPr>
            <a:endParaRPr lang="it-IT"/>
          </a:p>
        </p:txBody>
      </p:sp>
      <p:sp>
        <p:nvSpPr>
          <p:cNvPr id="9" name="Subtitle 2">
            <a:extLst>
              <a:ext uri="{FF2B5EF4-FFF2-40B4-BE49-F238E27FC236}">
                <a16:creationId xmlns:a16="http://schemas.microsoft.com/office/drawing/2014/main" id="{ED690917-E568-4E54-B97B-60C6361C3A41}"/>
              </a:ext>
            </a:extLst>
          </p:cNvPr>
          <p:cNvSpPr txBox="1">
            <a:spLocks/>
          </p:cNvSpPr>
          <p:nvPr/>
        </p:nvSpPr>
        <p:spPr bwMode="auto">
          <a:xfrm>
            <a:off x="5523528" y="2406274"/>
            <a:ext cx="3313294" cy="648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55000" lnSpcReduction="20000"/>
          </a:bodyPr>
          <a:lstStyle>
            <a:lvl1pPr marL="0" indent="0" algn="l" rtl="0" eaLnBrk="0" fontAlgn="base" hangingPunct="0">
              <a:spcBef>
                <a:spcPct val="20000"/>
              </a:spcBef>
              <a:spcAft>
                <a:spcPct val="0"/>
              </a:spcAft>
              <a:buFont typeface="Arial" panose="020B0604020202020204" pitchFamily="34" charset="0"/>
              <a:buNone/>
              <a:defRPr sz="3200" kern="1200">
                <a:solidFill>
                  <a:srgbClr val="009ACF"/>
                </a:solidFill>
                <a:latin typeface="Segoe UI" panose="020B0502040204020203" pitchFamily="34" charset="0"/>
                <a:ea typeface="+mn-ea"/>
                <a:cs typeface="Segoe UI" panose="020B0502040204020203" pitchFamily="34" charset="0"/>
              </a:defRPr>
            </a:lvl1pPr>
            <a:lvl2pPr marL="457200" indent="0" algn="l" rtl="0" eaLnBrk="0" fontAlgn="base" hangingPunct="0">
              <a:spcBef>
                <a:spcPct val="20000"/>
              </a:spcBef>
              <a:spcAft>
                <a:spcPct val="0"/>
              </a:spcAft>
              <a:buFont typeface="Arial" panose="020B0604020202020204" pitchFamily="34" charset="0"/>
              <a:buNone/>
              <a:defRPr sz="2800" kern="1200">
                <a:solidFill>
                  <a:srgbClr val="009ACF"/>
                </a:solidFill>
                <a:latin typeface="+mn-lt"/>
                <a:ea typeface="+mn-ea"/>
                <a:cs typeface="+mn-cs"/>
              </a:defRPr>
            </a:lvl2pPr>
            <a:lvl3pPr marL="914400" indent="0" algn="l" rtl="0" eaLnBrk="0" fontAlgn="base" hangingPunct="0">
              <a:spcBef>
                <a:spcPct val="20000"/>
              </a:spcBef>
              <a:spcAft>
                <a:spcPct val="0"/>
              </a:spcAft>
              <a:buFont typeface="Arial" panose="020B0604020202020204" pitchFamily="34" charset="0"/>
              <a:buNone/>
              <a:defRPr sz="2400" kern="1200">
                <a:solidFill>
                  <a:srgbClr val="009ACF"/>
                </a:solidFill>
                <a:latin typeface="+mn-lt"/>
                <a:ea typeface="+mn-ea"/>
                <a:cs typeface="+mn-cs"/>
              </a:defRPr>
            </a:lvl3pPr>
            <a:lvl4pPr marL="1371600" indent="0" algn="l" rtl="0" eaLnBrk="0" fontAlgn="base" hangingPunct="0">
              <a:spcBef>
                <a:spcPct val="20000"/>
              </a:spcBef>
              <a:spcAft>
                <a:spcPct val="0"/>
              </a:spcAft>
              <a:buFont typeface="Arial" panose="020B0604020202020204" pitchFamily="34" charset="0"/>
              <a:buNone/>
              <a:defRPr sz="2000" kern="1200">
                <a:solidFill>
                  <a:srgbClr val="009ACF"/>
                </a:solidFill>
                <a:latin typeface="+mn-lt"/>
                <a:ea typeface="+mn-ea"/>
                <a:cs typeface="+mn-cs"/>
              </a:defRPr>
            </a:lvl4pPr>
            <a:lvl5pPr marL="1828800" indent="0" algn="l" rtl="0" eaLnBrk="0" fontAlgn="base" hangingPunct="0">
              <a:spcBef>
                <a:spcPct val="20000"/>
              </a:spcBef>
              <a:spcAft>
                <a:spcPct val="0"/>
              </a:spcAft>
              <a:buFont typeface="Arial" panose="020B0604020202020204" pitchFamily="34" charset="0"/>
              <a:buNone/>
              <a:defRPr sz="2000" kern="1200">
                <a:solidFill>
                  <a:srgbClr val="009ACF"/>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eaLnBrk="1" fontAlgn="auto" hangingPunct="1">
              <a:spcAft>
                <a:spcPts val="0"/>
              </a:spcAft>
              <a:defRPr/>
            </a:pPr>
            <a:r>
              <a:rPr lang="it-IT" sz="5400" b="1">
                <a:ea typeface="+mj-ea"/>
              </a:rPr>
              <a:t>Simone Natalini</a:t>
            </a:r>
          </a:p>
        </p:txBody>
      </p:sp>
      <p:sp>
        <p:nvSpPr>
          <p:cNvPr id="11" name="Subtitle 2">
            <a:extLst>
              <a:ext uri="{FF2B5EF4-FFF2-40B4-BE49-F238E27FC236}">
                <a16:creationId xmlns:a16="http://schemas.microsoft.com/office/drawing/2014/main" id="{6118ECDD-707A-4145-AF18-FF9F98CC2C06}"/>
              </a:ext>
            </a:extLst>
          </p:cNvPr>
          <p:cNvSpPr txBox="1">
            <a:spLocks/>
          </p:cNvSpPr>
          <p:nvPr/>
        </p:nvSpPr>
        <p:spPr bwMode="auto">
          <a:xfrm>
            <a:off x="5523528" y="3054345"/>
            <a:ext cx="3384839" cy="720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marL="0" indent="0" algn="l" rtl="0" eaLnBrk="0" fontAlgn="base" hangingPunct="0">
              <a:spcBef>
                <a:spcPct val="20000"/>
              </a:spcBef>
              <a:spcAft>
                <a:spcPct val="0"/>
              </a:spcAft>
              <a:buFont typeface="Arial" panose="020B0604020202020204" pitchFamily="34" charset="0"/>
              <a:buNone/>
              <a:defRPr sz="3200" kern="1200">
                <a:solidFill>
                  <a:srgbClr val="009ACF"/>
                </a:solidFill>
                <a:latin typeface="Segoe UI" panose="020B0502040204020203" pitchFamily="34" charset="0"/>
                <a:ea typeface="+mn-ea"/>
                <a:cs typeface="Segoe UI" panose="020B0502040204020203" pitchFamily="34" charset="0"/>
              </a:defRPr>
            </a:lvl1pPr>
            <a:lvl2pPr marL="457200" indent="0" algn="l" rtl="0" eaLnBrk="0" fontAlgn="base" hangingPunct="0">
              <a:spcBef>
                <a:spcPct val="20000"/>
              </a:spcBef>
              <a:spcAft>
                <a:spcPct val="0"/>
              </a:spcAft>
              <a:buFont typeface="Arial" panose="020B0604020202020204" pitchFamily="34" charset="0"/>
              <a:buNone/>
              <a:defRPr sz="2800" kern="1200">
                <a:solidFill>
                  <a:srgbClr val="009ACF"/>
                </a:solidFill>
                <a:latin typeface="+mn-lt"/>
                <a:ea typeface="+mn-ea"/>
                <a:cs typeface="+mn-cs"/>
              </a:defRPr>
            </a:lvl2pPr>
            <a:lvl3pPr marL="914400" indent="0" algn="l" rtl="0" eaLnBrk="0" fontAlgn="base" hangingPunct="0">
              <a:spcBef>
                <a:spcPct val="20000"/>
              </a:spcBef>
              <a:spcAft>
                <a:spcPct val="0"/>
              </a:spcAft>
              <a:buFont typeface="Arial" panose="020B0604020202020204" pitchFamily="34" charset="0"/>
              <a:buNone/>
              <a:defRPr sz="2400" kern="1200">
                <a:solidFill>
                  <a:srgbClr val="009ACF"/>
                </a:solidFill>
                <a:latin typeface="+mn-lt"/>
                <a:ea typeface="+mn-ea"/>
                <a:cs typeface="+mn-cs"/>
              </a:defRPr>
            </a:lvl3pPr>
            <a:lvl4pPr marL="1371600" indent="0" algn="l" rtl="0" eaLnBrk="0" fontAlgn="base" hangingPunct="0">
              <a:spcBef>
                <a:spcPct val="20000"/>
              </a:spcBef>
              <a:spcAft>
                <a:spcPct val="0"/>
              </a:spcAft>
              <a:buFont typeface="Arial" panose="020B0604020202020204" pitchFamily="34" charset="0"/>
              <a:buNone/>
              <a:defRPr sz="2000" kern="1200">
                <a:solidFill>
                  <a:srgbClr val="009ACF"/>
                </a:solidFill>
                <a:latin typeface="+mn-lt"/>
                <a:ea typeface="+mn-ea"/>
                <a:cs typeface="+mn-cs"/>
              </a:defRPr>
            </a:lvl4pPr>
            <a:lvl5pPr marL="1828800" indent="0" algn="l" rtl="0" eaLnBrk="0" fontAlgn="base" hangingPunct="0">
              <a:spcBef>
                <a:spcPct val="20000"/>
              </a:spcBef>
              <a:spcAft>
                <a:spcPct val="0"/>
              </a:spcAft>
              <a:buFont typeface="Arial" panose="020B0604020202020204" pitchFamily="34" charset="0"/>
              <a:buNone/>
              <a:defRPr sz="2000" kern="1200">
                <a:solidFill>
                  <a:srgbClr val="009ACF"/>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eaLnBrk="1" fontAlgn="auto" hangingPunct="1">
              <a:spcAft>
                <a:spcPts val="0"/>
              </a:spcAft>
              <a:defRPr/>
            </a:pPr>
            <a:r>
              <a:rPr lang="it-IT" sz="2400" b="1" err="1">
                <a:ea typeface="+mj-ea"/>
              </a:rPr>
              <a:t>AlmavivA</a:t>
            </a:r>
            <a:endParaRPr lang="it-IT" sz="1800" b="1">
              <a:ea typeface="+mj-ea"/>
            </a:endParaRPr>
          </a:p>
        </p:txBody>
      </p:sp>
      <p:pic>
        <p:nvPicPr>
          <p:cNvPr id="7" name="Immagine 6">
            <a:extLst>
              <a:ext uri="{FF2B5EF4-FFF2-40B4-BE49-F238E27FC236}">
                <a16:creationId xmlns:a16="http://schemas.microsoft.com/office/drawing/2014/main" id="{6C891084-8100-4723-B0AF-FAB8EE13A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199" y="1923411"/>
            <a:ext cx="2261868" cy="22618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773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5D55CC-2D9B-446D-999A-B832A409575D}"/>
              </a:ext>
            </a:extLst>
          </p:cNvPr>
          <p:cNvSpPr>
            <a:spLocks noGrp="1"/>
          </p:cNvSpPr>
          <p:nvPr>
            <p:ph type="title"/>
          </p:nvPr>
        </p:nvSpPr>
        <p:spPr/>
        <p:txBody>
          <a:bodyPr/>
          <a:lstStyle/>
          <a:p>
            <a:r>
              <a:rPr lang="it-IT"/>
              <a:t>AGENDA</a:t>
            </a:r>
          </a:p>
        </p:txBody>
      </p:sp>
      <p:sp>
        <p:nvSpPr>
          <p:cNvPr id="3" name="Segnaposto testo 2">
            <a:extLst>
              <a:ext uri="{FF2B5EF4-FFF2-40B4-BE49-F238E27FC236}">
                <a16:creationId xmlns:a16="http://schemas.microsoft.com/office/drawing/2014/main" id="{C7D4C542-0899-4C13-A71D-16A80C37FA68}"/>
              </a:ext>
            </a:extLst>
          </p:cNvPr>
          <p:cNvSpPr>
            <a:spLocks noGrp="1"/>
          </p:cNvSpPr>
          <p:nvPr>
            <p:ph type="body" sz="quarter" idx="12"/>
          </p:nvPr>
        </p:nvSpPr>
        <p:spPr/>
        <p:txBody>
          <a:bodyPr/>
          <a:lstStyle/>
          <a:p>
            <a:pPr marL="457200" indent="-457200">
              <a:buFont typeface="Arial" panose="020B0604020202020204" pitchFamily="34" charset="0"/>
              <a:buChar char="•"/>
            </a:pPr>
            <a:r>
              <a:rPr lang="it-IT" b="1"/>
              <a:t>Introduzione</a:t>
            </a:r>
          </a:p>
          <a:p>
            <a:pPr marL="457200" indent="-457200">
              <a:buFont typeface="Arial" panose="020B0604020202020204" pitchFamily="34" charset="0"/>
              <a:buChar char="•"/>
            </a:pPr>
            <a:r>
              <a:rPr lang="it-IT" b="1"/>
              <a:t>Cosa sono le Progressive Web App</a:t>
            </a:r>
          </a:p>
          <a:p>
            <a:pPr marL="457200" indent="-457200">
              <a:buFont typeface="Arial" panose="020B0604020202020204" pitchFamily="34" charset="0"/>
              <a:buChar char="•"/>
            </a:pPr>
            <a:r>
              <a:rPr lang="it-IT" b="1"/>
              <a:t>Tecnologie di una PWA</a:t>
            </a:r>
          </a:p>
          <a:p>
            <a:pPr marL="457200" indent="-457200">
              <a:buFont typeface="Arial" panose="020B0604020202020204" pitchFamily="34" charset="0"/>
              <a:buChar char="•"/>
            </a:pPr>
            <a:r>
              <a:rPr lang="en-US" b="1"/>
              <a:t>Fluent Design System</a:t>
            </a:r>
            <a:endParaRPr lang="it-IT" b="1"/>
          </a:p>
          <a:p>
            <a:pPr marL="457200" indent="-457200">
              <a:buFont typeface="Arial" panose="020B0604020202020204" pitchFamily="34" charset="0"/>
              <a:buChar char="•"/>
            </a:pPr>
            <a:r>
              <a:rPr lang="it-IT" b="1"/>
              <a:t>Demo con ASP.NET </a:t>
            </a:r>
            <a:r>
              <a:rPr lang="en-US" b="1"/>
              <a:t>Core e </a:t>
            </a:r>
            <a:r>
              <a:rPr lang="en-US" b="1" err="1"/>
              <a:t>modelli</a:t>
            </a:r>
            <a:r>
              <a:rPr lang="en-US" b="1"/>
              <a:t> di </a:t>
            </a:r>
            <a:r>
              <a:rPr lang="en-US" b="1" err="1"/>
              <a:t>distribuzione</a:t>
            </a:r>
            <a:endParaRPr lang="en-US" b="1"/>
          </a:p>
          <a:p>
            <a:pPr marL="457200" indent="-457200">
              <a:buFont typeface="Arial" panose="020B0604020202020204" pitchFamily="34" charset="0"/>
              <a:buChar char="•"/>
            </a:pPr>
            <a:r>
              <a:rPr lang="en-US" b="1"/>
              <a:t>Q&amp;A</a:t>
            </a:r>
            <a:endParaRPr lang="it-IT" b="1"/>
          </a:p>
        </p:txBody>
      </p:sp>
      <p:sp>
        <p:nvSpPr>
          <p:cNvPr id="4" name="Segnaposto piè di pagina 3">
            <a:extLst>
              <a:ext uri="{FF2B5EF4-FFF2-40B4-BE49-F238E27FC236}">
                <a16:creationId xmlns:a16="http://schemas.microsoft.com/office/drawing/2014/main" id="{77300D79-9025-4319-97E4-DFD975EA554B}"/>
              </a:ext>
            </a:extLst>
          </p:cNvPr>
          <p:cNvSpPr>
            <a:spLocks noGrp="1"/>
          </p:cNvSpPr>
          <p:nvPr>
            <p:ph type="ftr" sz="quarter" idx="13"/>
          </p:nvPr>
        </p:nvSpPr>
        <p:spPr/>
        <p:txBody>
          <a:bodyPr/>
          <a:lstStyle/>
          <a:p>
            <a:pPr>
              <a:defRPr/>
            </a:pPr>
            <a:r>
              <a:rPr lang="it-IT"/>
              <a:t>www.dotnetcode.it</a:t>
            </a:r>
          </a:p>
        </p:txBody>
      </p:sp>
    </p:spTree>
    <p:extLst>
      <p:ext uri="{BB962C8B-B14F-4D97-AF65-F5344CB8AC3E}">
        <p14:creationId xmlns:p14="http://schemas.microsoft.com/office/powerpoint/2010/main" val="22755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5DC5C2A-57B0-457D-A38E-35B679F0AAA7}"/>
              </a:ext>
            </a:extLst>
          </p:cNvPr>
          <p:cNvSpPr>
            <a:spLocks noGrp="1"/>
          </p:cNvSpPr>
          <p:nvPr>
            <p:ph type="title"/>
          </p:nvPr>
        </p:nvSpPr>
        <p:spPr/>
        <p:txBody>
          <a:bodyPr/>
          <a:lstStyle/>
          <a:p>
            <a:endParaRPr lang="it-IT"/>
          </a:p>
        </p:txBody>
      </p:sp>
      <p:sp>
        <p:nvSpPr>
          <p:cNvPr id="4" name="Segnaposto piè di pagina 3">
            <a:extLst>
              <a:ext uri="{FF2B5EF4-FFF2-40B4-BE49-F238E27FC236}">
                <a16:creationId xmlns:a16="http://schemas.microsoft.com/office/drawing/2014/main" id="{0827B378-2E6C-4BAC-B4AB-3C075DE77A3A}"/>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200" b="0" i="0" u="none" strike="noStrike" kern="1200" cap="none" spc="0" normalizeH="0" baseline="0" noProof="0">
              <a:ln>
                <a:noFill/>
              </a:ln>
              <a:solidFill>
                <a:prstClr val="white">
                  <a:tint val="75000"/>
                </a:prstClr>
              </a:solidFill>
              <a:effectLst/>
              <a:uLnTx/>
              <a:uFillTx/>
              <a:latin typeface="Segoe UI"/>
              <a:ea typeface="+mn-ea"/>
              <a:cs typeface="+mn-cs"/>
            </a:endParaRPr>
          </a:p>
        </p:txBody>
      </p:sp>
      <p:sp>
        <p:nvSpPr>
          <p:cNvPr id="2" name="Segnaposto testo 1">
            <a:extLst>
              <a:ext uri="{FF2B5EF4-FFF2-40B4-BE49-F238E27FC236}">
                <a16:creationId xmlns:a16="http://schemas.microsoft.com/office/drawing/2014/main" id="{7590D345-8D7D-41EA-B859-24C38D48F345}"/>
              </a:ext>
            </a:extLst>
          </p:cNvPr>
          <p:cNvSpPr>
            <a:spLocks noGrp="1"/>
          </p:cNvSpPr>
          <p:nvPr>
            <p:ph type="body" sz="quarter" idx="12"/>
          </p:nvPr>
        </p:nvSpPr>
        <p:spPr/>
        <p:txBody>
          <a:bodyPr anchor="ctr"/>
          <a:lstStyle/>
          <a:p>
            <a:pPr algn="ctr"/>
            <a:r>
              <a:rPr lang="it-IT" sz="6000"/>
              <a:t>Progressive Web App</a:t>
            </a:r>
          </a:p>
        </p:txBody>
      </p:sp>
    </p:spTree>
    <p:extLst>
      <p:ext uri="{BB962C8B-B14F-4D97-AF65-F5344CB8AC3E}">
        <p14:creationId xmlns:p14="http://schemas.microsoft.com/office/powerpoint/2010/main" val="3505747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5D55CC-2D9B-446D-999A-B832A409575D}"/>
              </a:ext>
            </a:extLst>
          </p:cNvPr>
          <p:cNvSpPr>
            <a:spLocks noGrp="1"/>
          </p:cNvSpPr>
          <p:nvPr>
            <p:ph type="title"/>
          </p:nvPr>
        </p:nvSpPr>
        <p:spPr/>
        <p:txBody>
          <a:bodyPr/>
          <a:lstStyle/>
          <a:p>
            <a:r>
              <a:rPr lang="it-IT"/>
              <a:t>Introduzione</a:t>
            </a:r>
          </a:p>
        </p:txBody>
      </p:sp>
      <p:sp>
        <p:nvSpPr>
          <p:cNvPr id="3" name="Segnaposto testo 2">
            <a:extLst>
              <a:ext uri="{FF2B5EF4-FFF2-40B4-BE49-F238E27FC236}">
                <a16:creationId xmlns:a16="http://schemas.microsoft.com/office/drawing/2014/main" id="{C7D4C542-0899-4C13-A71D-16A80C37FA68}"/>
              </a:ext>
            </a:extLst>
          </p:cNvPr>
          <p:cNvSpPr>
            <a:spLocks noGrp="1"/>
          </p:cNvSpPr>
          <p:nvPr>
            <p:ph type="body" sz="quarter" idx="12"/>
          </p:nvPr>
        </p:nvSpPr>
        <p:spPr/>
        <p:txBody>
          <a:bodyPr/>
          <a:lstStyle/>
          <a:p>
            <a:r>
              <a:rPr lang="it-IT"/>
              <a:t>Il termine «Progressive Web App» è stato coniato dagli ingegneri di Google nel 2015, nonostante sia Apple che Mozilla avessero già rilasciato anni prima dei framework per distribuire applicazioni sulle rispettive piattaforme sotto una forma diversa</a:t>
            </a:r>
          </a:p>
        </p:txBody>
      </p:sp>
      <p:sp>
        <p:nvSpPr>
          <p:cNvPr id="4" name="Segnaposto piè di pagina 3">
            <a:extLst>
              <a:ext uri="{FF2B5EF4-FFF2-40B4-BE49-F238E27FC236}">
                <a16:creationId xmlns:a16="http://schemas.microsoft.com/office/drawing/2014/main" id="{77300D79-9025-4319-97E4-DFD975EA554B}"/>
              </a:ext>
            </a:extLst>
          </p:cNvPr>
          <p:cNvSpPr>
            <a:spLocks noGrp="1"/>
          </p:cNvSpPr>
          <p:nvPr>
            <p:ph type="ftr" sz="quarter" idx="13"/>
          </p:nvPr>
        </p:nvSpPr>
        <p:spPr/>
        <p:txBody>
          <a:bodyPr/>
          <a:lstStyle/>
          <a:p>
            <a:pPr>
              <a:defRPr/>
            </a:pPr>
            <a:r>
              <a:rPr lang="it-IT"/>
              <a:t>www.dotnetcode.it</a:t>
            </a:r>
          </a:p>
        </p:txBody>
      </p:sp>
      <p:pic>
        <p:nvPicPr>
          <p:cNvPr id="6" name="Picture 5" descr="A close up of a sign&#10;&#10;Description automatically generated">
            <a:extLst>
              <a:ext uri="{FF2B5EF4-FFF2-40B4-BE49-F238E27FC236}">
                <a16:creationId xmlns:a16="http://schemas.microsoft.com/office/drawing/2014/main" id="{6EBF7A45-2006-4EF8-9C2F-8947176618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9456" y="3756327"/>
            <a:ext cx="4254801" cy="2396488"/>
          </a:xfrm>
          <a:prstGeom prst="rect">
            <a:avLst/>
          </a:prstGeom>
        </p:spPr>
      </p:pic>
      <p:pic>
        <p:nvPicPr>
          <p:cNvPr id="7" name="Picture 6">
            <a:extLst>
              <a:ext uri="{FF2B5EF4-FFF2-40B4-BE49-F238E27FC236}">
                <a16:creationId xmlns:a16="http://schemas.microsoft.com/office/drawing/2014/main" id="{6B43FBC3-2C27-4BCD-B751-570459C1A7C7}"/>
              </a:ext>
            </a:extLst>
          </p:cNvPr>
          <p:cNvPicPr>
            <a:picLocks noChangeAspect="1"/>
          </p:cNvPicPr>
          <p:nvPr/>
        </p:nvPicPr>
        <p:blipFill>
          <a:blip r:embed="rId3"/>
          <a:stretch>
            <a:fillRect/>
          </a:stretch>
        </p:blipFill>
        <p:spPr>
          <a:xfrm>
            <a:off x="6646305" y="4055972"/>
            <a:ext cx="3721119" cy="1797197"/>
          </a:xfrm>
          <a:prstGeom prst="rect">
            <a:avLst/>
          </a:prstGeom>
        </p:spPr>
      </p:pic>
    </p:spTree>
    <p:extLst>
      <p:ext uri="{BB962C8B-B14F-4D97-AF65-F5344CB8AC3E}">
        <p14:creationId xmlns:p14="http://schemas.microsoft.com/office/powerpoint/2010/main" val="142902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5D55CC-2D9B-446D-999A-B832A409575D}"/>
              </a:ext>
            </a:extLst>
          </p:cNvPr>
          <p:cNvSpPr>
            <a:spLocks noGrp="1"/>
          </p:cNvSpPr>
          <p:nvPr>
            <p:ph type="title"/>
          </p:nvPr>
        </p:nvSpPr>
        <p:spPr/>
        <p:txBody>
          <a:bodyPr/>
          <a:lstStyle/>
          <a:p>
            <a:r>
              <a:rPr lang="it-IT"/>
              <a:t>Cosa sono le Progressive Web App</a:t>
            </a:r>
          </a:p>
        </p:txBody>
      </p:sp>
      <p:sp>
        <p:nvSpPr>
          <p:cNvPr id="3" name="Segnaposto testo 2">
            <a:extLst>
              <a:ext uri="{FF2B5EF4-FFF2-40B4-BE49-F238E27FC236}">
                <a16:creationId xmlns:a16="http://schemas.microsoft.com/office/drawing/2014/main" id="{C7D4C542-0899-4C13-A71D-16A80C37FA68}"/>
              </a:ext>
            </a:extLst>
          </p:cNvPr>
          <p:cNvSpPr>
            <a:spLocks noGrp="1"/>
          </p:cNvSpPr>
          <p:nvPr>
            <p:ph type="body" sz="quarter" idx="12"/>
          </p:nvPr>
        </p:nvSpPr>
        <p:spPr/>
        <p:txBody>
          <a:bodyPr/>
          <a:lstStyle/>
          <a:p>
            <a:r>
              <a:rPr lang="it-IT"/>
              <a:t>Una Progressive Web App è un sito o una web app </a:t>
            </a:r>
            <a:r>
              <a:rPr lang="en-US"/>
              <a:t>web </a:t>
            </a:r>
            <a:r>
              <a:rPr lang="en-US" err="1"/>
              <a:t>sviluppata</a:t>
            </a:r>
            <a:r>
              <a:rPr lang="en-US"/>
              <a:t> </a:t>
            </a:r>
            <a:r>
              <a:rPr lang="en-US" err="1"/>
              <a:t>seguendo</a:t>
            </a:r>
            <a:r>
              <a:rPr lang="en-US"/>
              <a:t> una </a:t>
            </a:r>
            <a:r>
              <a:rPr lang="en-US" err="1"/>
              <a:t>serie</a:t>
            </a:r>
            <a:r>
              <a:rPr lang="en-US"/>
              <a:t> di pattern e </a:t>
            </a:r>
            <a:r>
              <a:rPr lang="en-US" err="1"/>
              <a:t>sfruttando</a:t>
            </a:r>
            <a:r>
              <a:rPr lang="en-US"/>
              <a:t> </a:t>
            </a:r>
            <a:r>
              <a:rPr lang="en-US" err="1"/>
              <a:t>delle</a:t>
            </a:r>
            <a:r>
              <a:rPr lang="en-US"/>
              <a:t> </a:t>
            </a:r>
            <a:r>
              <a:rPr lang="en-US" err="1"/>
              <a:t>tecnologie</a:t>
            </a:r>
            <a:r>
              <a:rPr lang="en-US"/>
              <a:t> </a:t>
            </a:r>
            <a:r>
              <a:rPr lang="en-US" err="1"/>
              <a:t>che</a:t>
            </a:r>
            <a:r>
              <a:rPr lang="en-US"/>
              <a:t> le </a:t>
            </a:r>
            <a:r>
              <a:rPr lang="en-US" err="1"/>
              <a:t>consentono</a:t>
            </a:r>
            <a:r>
              <a:rPr lang="en-US"/>
              <a:t> di </a:t>
            </a:r>
            <a:r>
              <a:rPr lang="en-US" err="1"/>
              <a:t>sfruttare</a:t>
            </a:r>
            <a:r>
              <a:rPr lang="en-US"/>
              <a:t> al massimo </a:t>
            </a:r>
            <a:r>
              <a:rPr lang="en-US" err="1"/>
              <a:t>sia</a:t>
            </a:r>
            <a:r>
              <a:rPr lang="en-US"/>
              <a:t> le </a:t>
            </a:r>
            <a:r>
              <a:rPr lang="en-US" err="1"/>
              <a:t>normali</a:t>
            </a:r>
            <a:r>
              <a:rPr lang="en-US"/>
              <a:t> </a:t>
            </a:r>
            <a:r>
              <a:rPr lang="en-US" err="1"/>
              <a:t>funzionalità</a:t>
            </a:r>
            <a:r>
              <a:rPr lang="en-US"/>
              <a:t> di un </a:t>
            </a:r>
            <a:r>
              <a:rPr lang="en-US" err="1"/>
              <a:t>moderno</a:t>
            </a:r>
            <a:r>
              <a:rPr lang="en-US"/>
              <a:t> </a:t>
            </a:r>
            <a:r>
              <a:rPr lang="en-US" err="1"/>
              <a:t>sito</a:t>
            </a:r>
            <a:r>
              <a:rPr lang="en-US"/>
              <a:t> web </a:t>
            </a:r>
            <a:r>
              <a:rPr lang="en-US" err="1"/>
              <a:t>che</a:t>
            </a:r>
            <a:r>
              <a:rPr lang="en-US"/>
              <a:t> quelle native del </a:t>
            </a:r>
            <a:r>
              <a:rPr lang="en-US" err="1"/>
              <a:t>sistema</a:t>
            </a:r>
            <a:r>
              <a:rPr lang="en-US"/>
              <a:t> </a:t>
            </a:r>
            <a:r>
              <a:rPr lang="en-US" err="1"/>
              <a:t>operativo</a:t>
            </a:r>
            <a:r>
              <a:rPr lang="en-US"/>
              <a:t>. </a:t>
            </a:r>
            <a:endParaRPr lang="it-IT"/>
          </a:p>
        </p:txBody>
      </p:sp>
      <p:sp>
        <p:nvSpPr>
          <p:cNvPr id="4" name="Segnaposto piè di pagina 3">
            <a:extLst>
              <a:ext uri="{FF2B5EF4-FFF2-40B4-BE49-F238E27FC236}">
                <a16:creationId xmlns:a16="http://schemas.microsoft.com/office/drawing/2014/main" id="{77300D79-9025-4319-97E4-DFD975EA554B}"/>
              </a:ext>
            </a:extLst>
          </p:cNvPr>
          <p:cNvSpPr>
            <a:spLocks noGrp="1"/>
          </p:cNvSpPr>
          <p:nvPr>
            <p:ph type="ftr" sz="quarter" idx="13"/>
          </p:nvPr>
        </p:nvSpPr>
        <p:spPr/>
        <p:txBody>
          <a:bodyPr/>
          <a:lstStyle/>
          <a:p>
            <a:pPr>
              <a:defRPr/>
            </a:pPr>
            <a:r>
              <a:rPr lang="it-IT"/>
              <a:t>www.dotnetcode.it</a:t>
            </a:r>
          </a:p>
        </p:txBody>
      </p:sp>
      <p:pic>
        <p:nvPicPr>
          <p:cNvPr id="5" name="Picture 4">
            <a:extLst>
              <a:ext uri="{FF2B5EF4-FFF2-40B4-BE49-F238E27FC236}">
                <a16:creationId xmlns:a16="http://schemas.microsoft.com/office/drawing/2014/main" id="{38A60B6D-CFF8-4FCC-BF17-94ECEE511874}"/>
              </a:ext>
            </a:extLst>
          </p:cNvPr>
          <p:cNvPicPr>
            <a:picLocks noChangeAspect="1"/>
          </p:cNvPicPr>
          <p:nvPr/>
        </p:nvPicPr>
        <p:blipFill>
          <a:blip r:embed="rId2"/>
          <a:stretch>
            <a:fillRect/>
          </a:stretch>
        </p:blipFill>
        <p:spPr>
          <a:xfrm>
            <a:off x="5867490" y="3616199"/>
            <a:ext cx="4932272" cy="2740151"/>
          </a:xfrm>
          <a:prstGeom prst="rect">
            <a:avLst/>
          </a:prstGeom>
        </p:spPr>
      </p:pic>
    </p:spTree>
    <p:extLst>
      <p:ext uri="{BB962C8B-B14F-4D97-AF65-F5344CB8AC3E}">
        <p14:creationId xmlns:p14="http://schemas.microsoft.com/office/powerpoint/2010/main" val="85773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5D55CC-2D9B-446D-999A-B832A409575D}"/>
              </a:ext>
            </a:extLst>
          </p:cNvPr>
          <p:cNvSpPr>
            <a:spLocks noGrp="1"/>
          </p:cNvSpPr>
          <p:nvPr>
            <p:ph type="title"/>
          </p:nvPr>
        </p:nvSpPr>
        <p:spPr/>
        <p:txBody>
          <a:bodyPr/>
          <a:lstStyle/>
          <a:p>
            <a:r>
              <a:rPr lang="it-IT"/>
              <a:t>Cosa costituisce una Progressive Web App?</a:t>
            </a:r>
          </a:p>
        </p:txBody>
      </p:sp>
      <p:sp>
        <p:nvSpPr>
          <p:cNvPr id="3" name="Segnaposto testo 2">
            <a:extLst>
              <a:ext uri="{FF2B5EF4-FFF2-40B4-BE49-F238E27FC236}">
                <a16:creationId xmlns:a16="http://schemas.microsoft.com/office/drawing/2014/main" id="{C7D4C542-0899-4C13-A71D-16A80C37FA68}"/>
              </a:ext>
            </a:extLst>
          </p:cNvPr>
          <p:cNvSpPr>
            <a:spLocks noGrp="1"/>
          </p:cNvSpPr>
          <p:nvPr>
            <p:ph type="body" sz="quarter" idx="12"/>
          </p:nvPr>
        </p:nvSpPr>
        <p:spPr/>
        <p:txBody>
          <a:bodyPr/>
          <a:lstStyle/>
          <a:p>
            <a:r>
              <a:rPr lang="it-IT" sz="2800"/>
              <a:t>Una PWA è fatta di un insieme di tecnologie, pattern e in generale di una nuova «filosofia» con il quale andiamo a costruire i nostri siti web. Un sito web o una app possono essere considerati una PWA quando rispettano alcuni requisiti o quando implementano diverse feature.</a:t>
            </a:r>
          </a:p>
        </p:txBody>
      </p:sp>
      <p:sp>
        <p:nvSpPr>
          <p:cNvPr id="4" name="Segnaposto piè di pagina 3">
            <a:extLst>
              <a:ext uri="{FF2B5EF4-FFF2-40B4-BE49-F238E27FC236}">
                <a16:creationId xmlns:a16="http://schemas.microsoft.com/office/drawing/2014/main" id="{77300D79-9025-4319-97E4-DFD975EA554B}"/>
              </a:ext>
            </a:extLst>
          </p:cNvPr>
          <p:cNvSpPr>
            <a:spLocks noGrp="1"/>
          </p:cNvSpPr>
          <p:nvPr>
            <p:ph type="ftr" sz="quarter" idx="13"/>
          </p:nvPr>
        </p:nvSpPr>
        <p:spPr/>
        <p:txBody>
          <a:bodyPr/>
          <a:lstStyle/>
          <a:p>
            <a:pPr>
              <a:defRPr/>
            </a:pPr>
            <a:r>
              <a:rPr lang="it-IT"/>
              <a:t>www.dotnetcode.it</a:t>
            </a:r>
          </a:p>
        </p:txBody>
      </p:sp>
      <p:pic>
        <p:nvPicPr>
          <p:cNvPr id="6" name="Picture 5">
            <a:extLst>
              <a:ext uri="{FF2B5EF4-FFF2-40B4-BE49-F238E27FC236}">
                <a16:creationId xmlns:a16="http://schemas.microsoft.com/office/drawing/2014/main" id="{C5304D0E-C242-4F0D-B72D-FD245618172D}"/>
              </a:ext>
            </a:extLst>
          </p:cNvPr>
          <p:cNvPicPr>
            <a:picLocks noChangeAspect="1"/>
          </p:cNvPicPr>
          <p:nvPr/>
        </p:nvPicPr>
        <p:blipFill>
          <a:blip r:embed="rId2"/>
          <a:stretch>
            <a:fillRect/>
          </a:stretch>
        </p:blipFill>
        <p:spPr>
          <a:xfrm>
            <a:off x="3623681" y="3577151"/>
            <a:ext cx="4944638" cy="2575664"/>
          </a:xfrm>
          <a:prstGeom prst="rect">
            <a:avLst/>
          </a:prstGeom>
        </p:spPr>
      </p:pic>
    </p:spTree>
    <p:extLst>
      <p:ext uri="{BB962C8B-B14F-4D97-AF65-F5344CB8AC3E}">
        <p14:creationId xmlns:p14="http://schemas.microsoft.com/office/powerpoint/2010/main" val="49806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ogo Basso Sinistr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otNetSchool">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ot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otNetSchool">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ogo In Alto Sinistr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otNetSchool">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Logo In Alto Sinistr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otNetSchool">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Logo In Alto Sinistr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otNetSchool">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loud Logo In Alto A Sinistr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otNetSchool">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Prato Logo Alto Sinistr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otNetSchool">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1351</Words>
  <Application>Microsoft Office PowerPoint</Application>
  <PresentationFormat>Widescreen</PresentationFormat>
  <Paragraphs>126</Paragraphs>
  <Slides>34</Slides>
  <Notes>0</Notes>
  <HiddenSlides>0</HiddenSlides>
  <MMClips>1</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34</vt:i4>
      </vt:variant>
    </vt:vector>
  </HeadingPairs>
  <TitlesOfParts>
    <vt:vector size="45" baseType="lpstr">
      <vt:lpstr>Arial</vt:lpstr>
      <vt:lpstr>Calibri</vt:lpstr>
      <vt:lpstr>Segoe UI</vt:lpstr>
      <vt:lpstr>Wingdings</vt:lpstr>
      <vt:lpstr>Logo Basso Sinistra</vt:lpstr>
      <vt:lpstr>Foto</vt:lpstr>
      <vt:lpstr>Logo In Alto Sinistra</vt:lpstr>
      <vt:lpstr>1_Logo In Alto Sinistra</vt:lpstr>
      <vt:lpstr>2_Logo In Alto Sinistra</vt:lpstr>
      <vt:lpstr>Cloud Logo In Alto A Sinistra</vt:lpstr>
      <vt:lpstr>Prato Logo Alto Sinistra</vt:lpstr>
      <vt:lpstr>PowerPoint Presentation</vt:lpstr>
      <vt:lpstr>PowerPoint Presentation</vt:lpstr>
      <vt:lpstr>PowerPoint Presentation</vt:lpstr>
      <vt:lpstr>Speaker</vt:lpstr>
      <vt:lpstr>AGENDA</vt:lpstr>
      <vt:lpstr>PowerPoint Presentation</vt:lpstr>
      <vt:lpstr>Introduzione</vt:lpstr>
      <vt:lpstr>Cosa sono le Progressive Web App</vt:lpstr>
      <vt:lpstr>Cosa costituisce una Progressive Web App?</vt:lpstr>
      <vt:lpstr>Cosa costituisce una Progressive Web App?</vt:lpstr>
      <vt:lpstr>Cosa costituisce una Progressive Web App?</vt:lpstr>
      <vt:lpstr>Tecnologie di una PWA</vt:lpstr>
      <vt:lpstr>Tecnologie di una PWA: Il web manifest</vt:lpstr>
      <vt:lpstr>Tecnologie di una PWA: Il service worker </vt:lpstr>
      <vt:lpstr>Tecnologie di una PWA: Il service worker </vt:lpstr>
      <vt:lpstr>Tecnologie di una PWA: Il service worker </vt:lpstr>
      <vt:lpstr>Tecnologie di una PWA: IndexedDB e Cache API</vt:lpstr>
      <vt:lpstr>Tecnologie di una PWA: IndexedDB e Cache API</vt:lpstr>
      <vt:lpstr>PowerPoint Presentation</vt:lpstr>
      <vt:lpstr>Fluent Design System</vt:lpstr>
      <vt:lpstr>Fluent Design System - Elementi</vt:lpstr>
      <vt:lpstr>Fluent Design System - Elementi</vt:lpstr>
      <vt:lpstr>PowerPoint Presentation</vt:lpstr>
      <vt:lpstr>PowerPoint Presentation</vt:lpstr>
      <vt:lpstr>Link utili</vt:lpstr>
      <vt:lpstr>Link utili</vt:lpstr>
      <vt:lpstr>PowerPoint Presentation</vt:lpstr>
      <vt:lpstr>Meetup Sponsor</vt:lpstr>
      <vt:lpstr>Prossimo Evento</vt:lpstr>
      <vt:lpstr>Prossimo Meetup</vt:lpstr>
      <vt:lpstr>Selfie Lottery</vt:lpstr>
      <vt:lpstr>Are you ready to collaborate?</vt:lpstr>
      <vt:lpstr>PowerPoint Presentation</vt:lpstr>
      <vt:lpstr>Follow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Simone Natalini</dc:creator>
  <cp:lastModifiedBy>Simone Natalini</cp:lastModifiedBy>
  <cp:revision>1</cp:revision>
  <dcterms:created xsi:type="dcterms:W3CDTF">2019-11-13T20:54:17Z</dcterms:created>
  <dcterms:modified xsi:type="dcterms:W3CDTF">2019-11-20T10:30:39Z</dcterms:modified>
</cp:coreProperties>
</file>